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1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553" r:id="rId2"/>
    <p:sldId id="350" r:id="rId3"/>
    <p:sldId id="557" r:id="rId4"/>
    <p:sldId id="570" r:id="rId5"/>
    <p:sldId id="564" r:id="rId6"/>
    <p:sldId id="554" r:id="rId7"/>
    <p:sldId id="556" r:id="rId8"/>
    <p:sldId id="555" r:id="rId9"/>
    <p:sldId id="565" r:id="rId10"/>
    <p:sldId id="566" r:id="rId11"/>
    <p:sldId id="567" r:id="rId12"/>
    <p:sldId id="568" r:id="rId13"/>
    <p:sldId id="569" r:id="rId14"/>
    <p:sldId id="560" r:id="rId15"/>
    <p:sldId id="561" r:id="rId16"/>
    <p:sldId id="562" r:id="rId17"/>
    <p:sldId id="558" r:id="rId18"/>
    <p:sldId id="559" r:id="rId19"/>
    <p:sldId id="5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74" d="100"/>
          <a:sy n="74" d="100"/>
        </p:scale>
        <p:origin x="5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A8FC4C-73D9-4963-8A4D-8C831E31BDAE}" type="datetimeFigureOut">
              <a:rPr lang="en-US" smtClean="0"/>
              <a:t>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4BC7E-DC0E-4A1F-AC07-90EA607ED0D6}" type="slidenum">
              <a:rPr lang="en-US" smtClean="0"/>
              <a:t>‹#›</a:t>
            </a:fld>
            <a:endParaRPr lang="en-US"/>
          </a:p>
        </p:txBody>
      </p:sp>
    </p:spTree>
    <p:extLst>
      <p:ext uri="{BB962C8B-B14F-4D97-AF65-F5344CB8AC3E}">
        <p14:creationId xmlns:p14="http://schemas.microsoft.com/office/powerpoint/2010/main" val="200795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voguebusiness.com/consumers/luxury-growth-in-2019-bain-china-brazil-mexico"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voguebusiness.com/consumers/luxury-growth-in-2019-bain-china-brazil-mexic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https://www.voguebusiness.com/consumers/luxury-growth-in-2019-bain-china-brazil-mexico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D1ABE-C8A5-4CBD-81C3-D8B2B47B2B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40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https://www.voguebusiness.com/consumers/luxury-growth-in-2019-bain-china-brazil-mexico</a:t>
            </a:r>
            <a:endParaRPr lang="en-US" dirty="0"/>
          </a:p>
        </p:txBody>
      </p:sp>
      <p:sp>
        <p:nvSpPr>
          <p:cNvPr id="4" name="Slide Number Placeholder 3"/>
          <p:cNvSpPr>
            <a:spLocks noGrp="1"/>
          </p:cNvSpPr>
          <p:nvPr>
            <p:ph type="sldNum" sz="quarter" idx="10"/>
          </p:nvPr>
        </p:nvSpPr>
        <p:spPr/>
        <p:txBody>
          <a:bodyPr/>
          <a:lstStyle/>
          <a:p>
            <a:fld id="{7D8D1ABE-C8A5-4CBD-81C3-D8B2B47B2BD0}" type="slidenum">
              <a:rPr lang="en-GB" smtClean="0"/>
              <a:t>14</a:t>
            </a:fld>
            <a:endParaRPr lang="en-GB"/>
          </a:p>
        </p:txBody>
      </p:sp>
    </p:spTree>
    <p:extLst>
      <p:ext uri="{BB962C8B-B14F-4D97-AF65-F5344CB8AC3E}">
        <p14:creationId xmlns:p14="http://schemas.microsoft.com/office/powerpoint/2010/main" val="250556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AD1F17-095C-4DBB-A5CE-2093778404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8183734D-0A1E-460F-8637-26CA53B7A0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F725D928-125B-4FFE-8C6E-9CD44F2DE331}"/>
              </a:ext>
            </a:extLst>
          </p:cNvPr>
          <p:cNvSpPr>
            <a:spLocks noGrp="1"/>
          </p:cNvSpPr>
          <p:nvPr>
            <p:ph type="dt" sz="half" idx="10"/>
          </p:nvPr>
        </p:nvSpPr>
        <p:spPr/>
        <p:txBody>
          <a:bodyPr/>
          <a:lstStyle/>
          <a:p>
            <a:fld id="{8F258EA7-1D3F-4E19-AA53-33095B86B3A8}" type="datetimeFigureOut">
              <a:rPr lang="en-IN" smtClean="0"/>
              <a:t>05-02-2021</a:t>
            </a:fld>
            <a:endParaRPr lang="en-IN"/>
          </a:p>
        </p:txBody>
      </p:sp>
      <p:sp>
        <p:nvSpPr>
          <p:cNvPr id="5" name="Footer Placeholder 4">
            <a:extLst>
              <a:ext uri="{FF2B5EF4-FFF2-40B4-BE49-F238E27FC236}">
                <a16:creationId xmlns:a16="http://schemas.microsoft.com/office/drawing/2014/main" xmlns="" id="{E30DBE9F-12F8-42CF-A0FB-478B104937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E538BFB-005B-4327-BEC1-5BED1913954D}"/>
              </a:ext>
            </a:extLst>
          </p:cNvPr>
          <p:cNvSpPr>
            <a:spLocks noGrp="1"/>
          </p:cNvSpPr>
          <p:nvPr>
            <p:ph type="sldNum" sz="quarter" idx="12"/>
          </p:nvPr>
        </p:nvSpPr>
        <p:spPr/>
        <p:txBody>
          <a:bodyPr/>
          <a:lstStyle/>
          <a:p>
            <a:fld id="{3D75FAC4-5FC6-44A0-9F24-F99E4ED52186}" type="slidenum">
              <a:rPr lang="en-IN" smtClean="0"/>
              <a:t>‹#›</a:t>
            </a:fld>
            <a:endParaRPr lang="en-IN"/>
          </a:p>
        </p:txBody>
      </p:sp>
    </p:spTree>
    <p:extLst>
      <p:ext uri="{BB962C8B-B14F-4D97-AF65-F5344CB8AC3E}">
        <p14:creationId xmlns:p14="http://schemas.microsoft.com/office/powerpoint/2010/main" val="2224660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3D2875-B26A-4A76-BBAA-41F790F15C8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1794E42-565A-42E3-9EA3-5782FD4286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EB177BB-F3E1-469E-8604-0976013254E9}"/>
              </a:ext>
            </a:extLst>
          </p:cNvPr>
          <p:cNvSpPr>
            <a:spLocks noGrp="1"/>
          </p:cNvSpPr>
          <p:nvPr>
            <p:ph type="dt" sz="half" idx="10"/>
          </p:nvPr>
        </p:nvSpPr>
        <p:spPr/>
        <p:txBody>
          <a:bodyPr/>
          <a:lstStyle/>
          <a:p>
            <a:fld id="{8F258EA7-1D3F-4E19-AA53-33095B86B3A8}" type="datetimeFigureOut">
              <a:rPr lang="en-IN" smtClean="0"/>
              <a:t>05-02-2021</a:t>
            </a:fld>
            <a:endParaRPr lang="en-IN"/>
          </a:p>
        </p:txBody>
      </p:sp>
      <p:sp>
        <p:nvSpPr>
          <p:cNvPr id="5" name="Footer Placeholder 4">
            <a:extLst>
              <a:ext uri="{FF2B5EF4-FFF2-40B4-BE49-F238E27FC236}">
                <a16:creationId xmlns:a16="http://schemas.microsoft.com/office/drawing/2014/main" xmlns="" id="{E98BE5A1-A6DB-43FD-B0FC-5DF157616E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4E2F2E9-9CE8-4123-9246-9162F471A2CF}"/>
              </a:ext>
            </a:extLst>
          </p:cNvPr>
          <p:cNvSpPr>
            <a:spLocks noGrp="1"/>
          </p:cNvSpPr>
          <p:nvPr>
            <p:ph type="sldNum" sz="quarter" idx="12"/>
          </p:nvPr>
        </p:nvSpPr>
        <p:spPr/>
        <p:txBody>
          <a:bodyPr/>
          <a:lstStyle/>
          <a:p>
            <a:fld id="{3D75FAC4-5FC6-44A0-9F24-F99E4ED52186}" type="slidenum">
              <a:rPr lang="en-IN" smtClean="0"/>
              <a:t>‹#›</a:t>
            </a:fld>
            <a:endParaRPr lang="en-IN"/>
          </a:p>
        </p:txBody>
      </p:sp>
    </p:spTree>
    <p:extLst>
      <p:ext uri="{BB962C8B-B14F-4D97-AF65-F5344CB8AC3E}">
        <p14:creationId xmlns:p14="http://schemas.microsoft.com/office/powerpoint/2010/main" val="3239424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4B82322-E9A6-4A33-ADD7-E4AC0635EE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02F1DE8-C818-4554-AC50-D06955EA25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2E70446-8470-427A-BC0D-B28105C33585}"/>
              </a:ext>
            </a:extLst>
          </p:cNvPr>
          <p:cNvSpPr>
            <a:spLocks noGrp="1"/>
          </p:cNvSpPr>
          <p:nvPr>
            <p:ph type="dt" sz="half" idx="10"/>
          </p:nvPr>
        </p:nvSpPr>
        <p:spPr/>
        <p:txBody>
          <a:bodyPr/>
          <a:lstStyle/>
          <a:p>
            <a:fld id="{8F258EA7-1D3F-4E19-AA53-33095B86B3A8}" type="datetimeFigureOut">
              <a:rPr lang="en-IN" smtClean="0"/>
              <a:t>05-02-2021</a:t>
            </a:fld>
            <a:endParaRPr lang="en-IN"/>
          </a:p>
        </p:txBody>
      </p:sp>
      <p:sp>
        <p:nvSpPr>
          <p:cNvPr id="5" name="Footer Placeholder 4">
            <a:extLst>
              <a:ext uri="{FF2B5EF4-FFF2-40B4-BE49-F238E27FC236}">
                <a16:creationId xmlns:a16="http://schemas.microsoft.com/office/drawing/2014/main" xmlns="" id="{6FA3A8A8-59B6-4DC6-BEB4-F7CB373312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8F5A63F-A665-4AFC-BC57-59FDA89836DB}"/>
              </a:ext>
            </a:extLst>
          </p:cNvPr>
          <p:cNvSpPr>
            <a:spLocks noGrp="1"/>
          </p:cNvSpPr>
          <p:nvPr>
            <p:ph type="sldNum" sz="quarter" idx="12"/>
          </p:nvPr>
        </p:nvSpPr>
        <p:spPr/>
        <p:txBody>
          <a:bodyPr/>
          <a:lstStyle/>
          <a:p>
            <a:fld id="{3D75FAC4-5FC6-44A0-9F24-F99E4ED52186}" type="slidenum">
              <a:rPr lang="en-IN" smtClean="0"/>
              <a:t>‹#›</a:t>
            </a:fld>
            <a:endParaRPr lang="en-IN"/>
          </a:p>
        </p:txBody>
      </p:sp>
    </p:spTree>
    <p:extLst>
      <p:ext uri="{BB962C8B-B14F-4D97-AF65-F5344CB8AC3E}">
        <p14:creationId xmlns:p14="http://schemas.microsoft.com/office/powerpoint/2010/main" val="1088770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ur Best Team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FA46F00D-809D-4D5F-A5C0-DFC1349DCA5C}"/>
              </a:ext>
            </a:extLst>
          </p:cNvPr>
          <p:cNvSpPr>
            <a:spLocks noGrp="1"/>
          </p:cNvSpPr>
          <p:nvPr>
            <p:ph type="title"/>
          </p:nvPr>
        </p:nvSpPr>
        <p:spPr>
          <a:xfrm>
            <a:off x="609600" y="274640"/>
            <a:ext cx="10972801" cy="711081"/>
          </a:xfrm>
        </p:spPr>
        <p:txBody>
          <a:bodyPr>
            <a:noAutofit/>
          </a:bodyPr>
          <a:lstStyle>
            <a:lvl1pPr algn="ctr">
              <a:defRPr sz="360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xmlns="" id="{B62EDD95-27FE-4C39-ACF6-560AAE5EBB12}"/>
              </a:ext>
            </a:extLst>
          </p:cNvPr>
          <p:cNvCxnSpPr/>
          <p:nvPr userDrawn="1"/>
        </p:nvCxnSpPr>
        <p:spPr>
          <a:xfrm>
            <a:off x="5663839" y="985922"/>
            <a:ext cx="864321"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xmlns="" id="{79019CBF-58A2-4056-B74B-FE5A91C03425}"/>
              </a:ext>
            </a:extLst>
          </p:cNvPr>
          <p:cNvSpPr>
            <a:spLocks noGrp="1"/>
          </p:cNvSpPr>
          <p:nvPr>
            <p:ph type="pic" sz="quarter" idx="10"/>
          </p:nvPr>
        </p:nvSpPr>
        <p:spPr>
          <a:xfrm>
            <a:off x="1834041" y="2179639"/>
            <a:ext cx="1057550" cy="1057275"/>
          </a:xfrm>
          <a:prstGeom prst="ellipse">
            <a:avLst/>
          </a:prstGeom>
          <a:solidFill>
            <a:schemeClr val="bg1">
              <a:lumMod val="95000"/>
            </a:schemeClr>
          </a:solidFill>
          <a:ln w="38100">
            <a:solidFill>
              <a:schemeClr val="tx2"/>
            </a:solidFill>
          </a:ln>
        </p:spPr>
        <p:txBody>
          <a:bodyPr anchor="ctr">
            <a:normAutofit/>
          </a:bodyPr>
          <a:lstStyle>
            <a:lvl1pPr marL="0" indent="0" algn="ctr">
              <a:buFontTx/>
              <a:buNone/>
              <a:defRPr sz="1800">
                <a:latin typeface="Arial" panose="020B0604020202020204" pitchFamily="34" charset="0"/>
                <a:cs typeface="Arial" panose="020B0604020202020204" pitchFamily="34" charset="0"/>
              </a:defRPr>
            </a:lvl1pPr>
          </a:lstStyle>
          <a:p>
            <a:endParaRPr lang="en-IN"/>
          </a:p>
        </p:txBody>
      </p:sp>
      <p:sp>
        <p:nvSpPr>
          <p:cNvPr id="14" name="Picture Placeholder 2">
            <a:extLst>
              <a:ext uri="{FF2B5EF4-FFF2-40B4-BE49-F238E27FC236}">
                <a16:creationId xmlns:a16="http://schemas.microsoft.com/office/drawing/2014/main" xmlns="" id="{817B0957-F0CE-43C0-B9C0-F98D613775DE}"/>
              </a:ext>
            </a:extLst>
          </p:cNvPr>
          <p:cNvSpPr>
            <a:spLocks noGrp="1"/>
          </p:cNvSpPr>
          <p:nvPr>
            <p:ph type="pic" sz="quarter" idx="11"/>
          </p:nvPr>
        </p:nvSpPr>
        <p:spPr>
          <a:xfrm>
            <a:off x="5568814" y="2020482"/>
            <a:ext cx="1057550" cy="1057275"/>
          </a:xfrm>
          <a:prstGeom prst="ellipse">
            <a:avLst/>
          </a:prstGeom>
          <a:solidFill>
            <a:schemeClr val="bg1">
              <a:lumMod val="95000"/>
            </a:schemeClr>
          </a:solidFill>
          <a:ln w="38100">
            <a:solidFill>
              <a:schemeClr val="tx2"/>
            </a:solidFill>
          </a:ln>
        </p:spPr>
        <p:txBody>
          <a:bodyPr anchor="ctr">
            <a:normAutofit/>
          </a:bodyPr>
          <a:lstStyle>
            <a:lvl1pPr marL="0" indent="0" algn="ctr">
              <a:buFontTx/>
              <a:buNone/>
              <a:defRPr sz="1800">
                <a:latin typeface="Arial" panose="020B0604020202020204" pitchFamily="34" charset="0"/>
                <a:cs typeface="Arial" panose="020B0604020202020204" pitchFamily="34" charset="0"/>
              </a:defRPr>
            </a:lvl1pPr>
          </a:lstStyle>
          <a:p>
            <a:endParaRPr lang="en-IN"/>
          </a:p>
        </p:txBody>
      </p:sp>
      <p:sp>
        <p:nvSpPr>
          <p:cNvPr id="15" name="Picture Placeholder 2">
            <a:extLst>
              <a:ext uri="{FF2B5EF4-FFF2-40B4-BE49-F238E27FC236}">
                <a16:creationId xmlns:a16="http://schemas.microsoft.com/office/drawing/2014/main" xmlns="" id="{E3FA86FE-9952-4D6D-9EEF-37AAD65C4ABE}"/>
              </a:ext>
            </a:extLst>
          </p:cNvPr>
          <p:cNvSpPr>
            <a:spLocks noGrp="1"/>
          </p:cNvSpPr>
          <p:nvPr>
            <p:ph type="pic" sz="quarter" idx="12"/>
          </p:nvPr>
        </p:nvSpPr>
        <p:spPr>
          <a:xfrm>
            <a:off x="9303587" y="2179639"/>
            <a:ext cx="1057550" cy="1057275"/>
          </a:xfrm>
          <a:prstGeom prst="ellipse">
            <a:avLst/>
          </a:prstGeom>
          <a:solidFill>
            <a:schemeClr val="bg1">
              <a:lumMod val="95000"/>
            </a:schemeClr>
          </a:solidFill>
          <a:ln w="38100">
            <a:solidFill>
              <a:schemeClr val="tx2"/>
            </a:solidFill>
          </a:ln>
        </p:spPr>
        <p:txBody>
          <a:bodyPr anchor="ctr">
            <a:normAutofit/>
          </a:bodyPr>
          <a:lstStyle>
            <a:lvl1pPr marL="0" indent="0" algn="ctr">
              <a:buFontTx/>
              <a:buNone/>
              <a:defRPr sz="1800">
                <a:latin typeface="Arial" panose="020B0604020202020204" pitchFamily="34" charset="0"/>
                <a:cs typeface="Arial" panose="020B0604020202020204" pitchFamily="34" charset="0"/>
              </a:defRPr>
            </a:lvl1pPr>
          </a:lstStyle>
          <a:p>
            <a:endParaRPr lang="en-IN"/>
          </a:p>
        </p:txBody>
      </p:sp>
    </p:spTree>
    <p:extLst>
      <p:ext uri="{BB962C8B-B14F-4D97-AF65-F5344CB8AC3E}">
        <p14:creationId xmlns:p14="http://schemas.microsoft.com/office/powerpoint/2010/main" val="373754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43ACF6-888E-47B4-8EB2-EA4B9F9D46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DA54976-109B-452D-808E-C4CFCC5A56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904D0DD-76ED-49DF-BA0F-68DD6FB0C764}"/>
              </a:ext>
            </a:extLst>
          </p:cNvPr>
          <p:cNvSpPr>
            <a:spLocks noGrp="1"/>
          </p:cNvSpPr>
          <p:nvPr>
            <p:ph type="dt" sz="half" idx="10"/>
          </p:nvPr>
        </p:nvSpPr>
        <p:spPr/>
        <p:txBody>
          <a:bodyPr/>
          <a:lstStyle/>
          <a:p>
            <a:fld id="{8F258EA7-1D3F-4E19-AA53-33095B86B3A8}" type="datetimeFigureOut">
              <a:rPr lang="en-IN" smtClean="0"/>
              <a:t>05-02-2021</a:t>
            </a:fld>
            <a:endParaRPr lang="en-IN"/>
          </a:p>
        </p:txBody>
      </p:sp>
      <p:sp>
        <p:nvSpPr>
          <p:cNvPr id="5" name="Footer Placeholder 4">
            <a:extLst>
              <a:ext uri="{FF2B5EF4-FFF2-40B4-BE49-F238E27FC236}">
                <a16:creationId xmlns:a16="http://schemas.microsoft.com/office/drawing/2014/main" xmlns="" id="{BB0C7D99-8B74-4628-8092-0B322A2E4A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363799D-B5D7-4EDC-A480-B353C1D31D40}"/>
              </a:ext>
            </a:extLst>
          </p:cNvPr>
          <p:cNvSpPr>
            <a:spLocks noGrp="1"/>
          </p:cNvSpPr>
          <p:nvPr>
            <p:ph type="sldNum" sz="quarter" idx="12"/>
          </p:nvPr>
        </p:nvSpPr>
        <p:spPr/>
        <p:txBody>
          <a:bodyPr/>
          <a:lstStyle/>
          <a:p>
            <a:fld id="{3D75FAC4-5FC6-44A0-9F24-F99E4ED52186}" type="slidenum">
              <a:rPr lang="en-IN" smtClean="0"/>
              <a:t>‹#›</a:t>
            </a:fld>
            <a:endParaRPr lang="en-IN"/>
          </a:p>
        </p:txBody>
      </p:sp>
    </p:spTree>
    <p:extLst>
      <p:ext uri="{BB962C8B-B14F-4D97-AF65-F5344CB8AC3E}">
        <p14:creationId xmlns:p14="http://schemas.microsoft.com/office/powerpoint/2010/main" val="835902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75D9BD-798F-4D90-829C-1343A87EEB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8CCF40B-4146-42EF-8779-BEB5AF9EC7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81950DC-C1B3-471D-B527-181A3E859C78}"/>
              </a:ext>
            </a:extLst>
          </p:cNvPr>
          <p:cNvSpPr>
            <a:spLocks noGrp="1"/>
          </p:cNvSpPr>
          <p:nvPr>
            <p:ph type="dt" sz="half" idx="10"/>
          </p:nvPr>
        </p:nvSpPr>
        <p:spPr/>
        <p:txBody>
          <a:bodyPr/>
          <a:lstStyle/>
          <a:p>
            <a:fld id="{8F258EA7-1D3F-4E19-AA53-33095B86B3A8}" type="datetimeFigureOut">
              <a:rPr lang="en-IN" smtClean="0"/>
              <a:t>05-02-2021</a:t>
            </a:fld>
            <a:endParaRPr lang="en-IN"/>
          </a:p>
        </p:txBody>
      </p:sp>
      <p:sp>
        <p:nvSpPr>
          <p:cNvPr id="5" name="Footer Placeholder 4">
            <a:extLst>
              <a:ext uri="{FF2B5EF4-FFF2-40B4-BE49-F238E27FC236}">
                <a16:creationId xmlns:a16="http://schemas.microsoft.com/office/drawing/2014/main" xmlns="" id="{3594EBDF-D55F-4368-8C9C-8E7C04D75A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06C6834-E8EF-493B-94F1-89C1489571D4}"/>
              </a:ext>
            </a:extLst>
          </p:cNvPr>
          <p:cNvSpPr>
            <a:spLocks noGrp="1"/>
          </p:cNvSpPr>
          <p:nvPr>
            <p:ph type="sldNum" sz="quarter" idx="12"/>
          </p:nvPr>
        </p:nvSpPr>
        <p:spPr/>
        <p:txBody>
          <a:bodyPr/>
          <a:lstStyle/>
          <a:p>
            <a:fld id="{3D75FAC4-5FC6-44A0-9F24-F99E4ED52186}" type="slidenum">
              <a:rPr lang="en-IN" smtClean="0"/>
              <a:t>‹#›</a:t>
            </a:fld>
            <a:endParaRPr lang="en-IN"/>
          </a:p>
        </p:txBody>
      </p:sp>
    </p:spTree>
    <p:extLst>
      <p:ext uri="{BB962C8B-B14F-4D97-AF65-F5344CB8AC3E}">
        <p14:creationId xmlns:p14="http://schemas.microsoft.com/office/powerpoint/2010/main" val="1795096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F2971F-AD1A-4D5B-B8B6-3AD5DCD2C6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6ECAC96-AB99-491C-9247-063015AE82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66CEFFD-E1DC-474D-8C67-F0940F3119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87D67AC-F0A0-48F0-B4E3-7BA466D4CEF7}"/>
              </a:ext>
            </a:extLst>
          </p:cNvPr>
          <p:cNvSpPr>
            <a:spLocks noGrp="1"/>
          </p:cNvSpPr>
          <p:nvPr>
            <p:ph type="dt" sz="half" idx="10"/>
          </p:nvPr>
        </p:nvSpPr>
        <p:spPr/>
        <p:txBody>
          <a:bodyPr/>
          <a:lstStyle/>
          <a:p>
            <a:fld id="{8F258EA7-1D3F-4E19-AA53-33095B86B3A8}" type="datetimeFigureOut">
              <a:rPr lang="en-IN" smtClean="0"/>
              <a:t>05-02-2021</a:t>
            </a:fld>
            <a:endParaRPr lang="en-IN"/>
          </a:p>
        </p:txBody>
      </p:sp>
      <p:sp>
        <p:nvSpPr>
          <p:cNvPr id="6" name="Footer Placeholder 5">
            <a:extLst>
              <a:ext uri="{FF2B5EF4-FFF2-40B4-BE49-F238E27FC236}">
                <a16:creationId xmlns:a16="http://schemas.microsoft.com/office/drawing/2014/main" xmlns="" id="{1742ECED-0BA7-4941-82B2-D74044FF21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52397FF-74F5-4E52-A614-5222F5ADAC2A}"/>
              </a:ext>
            </a:extLst>
          </p:cNvPr>
          <p:cNvSpPr>
            <a:spLocks noGrp="1"/>
          </p:cNvSpPr>
          <p:nvPr>
            <p:ph type="sldNum" sz="quarter" idx="12"/>
          </p:nvPr>
        </p:nvSpPr>
        <p:spPr/>
        <p:txBody>
          <a:bodyPr/>
          <a:lstStyle/>
          <a:p>
            <a:fld id="{3D75FAC4-5FC6-44A0-9F24-F99E4ED52186}" type="slidenum">
              <a:rPr lang="en-IN" smtClean="0"/>
              <a:t>‹#›</a:t>
            </a:fld>
            <a:endParaRPr lang="en-IN"/>
          </a:p>
        </p:txBody>
      </p:sp>
    </p:spTree>
    <p:extLst>
      <p:ext uri="{BB962C8B-B14F-4D97-AF65-F5344CB8AC3E}">
        <p14:creationId xmlns:p14="http://schemas.microsoft.com/office/powerpoint/2010/main" val="104445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28ABA-FEF0-40A9-A6F0-24B8933EAFD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A54B0C5-A150-4A83-BC6F-EF2967C6AA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C8AA7D1-AFF8-410D-86F8-C408881FDD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B99DDBD-CB12-4ACF-A05A-7555D387E2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8BBCB82-BCB5-43E8-9B43-79F2927BF0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06009804-8241-43F0-9D60-49A717FC9A17}"/>
              </a:ext>
            </a:extLst>
          </p:cNvPr>
          <p:cNvSpPr>
            <a:spLocks noGrp="1"/>
          </p:cNvSpPr>
          <p:nvPr>
            <p:ph type="dt" sz="half" idx="10"/>
          </p:nvPr>
        </p:nvSpPr>
        <p:spPr/>
        <p:txBody>
          <a:bodyPr/>
          <a:lstStyle/>
          <a:p>
            <a:fld id="{8F258EA7-1D3F-4E19-AA53-33095B86B3A8}" type="datetimeFigureOut">
              <a:rPr lang="en-IN" smtClean="0"/>
              <a:t>05-02-2021</a:t>
            </a:fld>
            <a:endParaRPr lang="en-IN"/>
          </a:p>
        </p:txBody>
      </p:sp>
      <p:sp>
        <p:nvSpPr>
          <p:cNvPr id="8" name="Footer Placeholder 7">
            <a:extLst>
              <a:ext uri="{FF2B5EF4-FFF2-40B4-BE49-F238E27FC236}">
                <a16:creationId xmlns:a16="http://schemas.microsoft.com/office/drawing/2014/main" xmlns="" id="{6EB108F0-B80E-4F81-9E14-8F023BBCA8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7FCCEF63-FBE8-4249-ABE3-AF31D07C9BBB}"/>
              </a:ext>
            </a:extLst>
          </p:cNvPr>
          <p:cNvSpPr>
            <a:spLocks noGrp="1"/>
          </p:cNvSpPr>
          <p:nvPr>
            <p:ph type="sldNum" sz="quarter" idx="12"/>
          </p:nvPr>
        </p:nvSpPr>
        <p:spPr/>
        <p:txBody>
          <a:bodyPr/>
          <a:lstStyle/>
          <a:p>
            <a:fld id="{3D75FAC4-5FC6-44A0-9F24-F99E4ED52186}" type="slidenum">
              <a:rPr lang="en-IN" smtClean="0"/>
              <a:t>‹#›</a:t>
            </a:fld>
            <a:endParaRPr lang="en-IN"/>
          </a:p>
        </p:txBody>
      </p:sp>
    </p:spTree>
    <p:extLst>
      <p:ext uri="{BB962C8B-B14F-4D97-AF65-F5344CB8AC3E}">
        <p14:creationId xmlns:p14="http://schemas.microsoft.com/office/powerpoint/2010/main" val="2945766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A1018-B6BD-44D0-B7FC-76489AE61CC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10E85D77-49AE-457B-B9DC-6D1B55E1B178}"/>
              </a:ext>
            </a:extLst>
          </p:cNvPr>
          <p:cNvSpPr>
            <a:spLocks noGrp="1"/>
          </p:cNvSpPr>
          <p:nvPr>
            <p:ph type="dt" sz="half" idx="10"/>
          </p:nvPr>
        </p:nvSpPr>
        <p:spPr/>
        <p:txBody>
          <a:bodyPr/>
          <a:lstStyle/>
          <a:p>
            <a:fld id="{8F258EA7-1D3F-4E19-AA53-33095B86B3A8}" type="datetimeFigureOut">
              <a:rPr lang="en-IN" smtClean="0"/>
              <a:t>05-02-2021</a:t>
            </a:fld>
            <a:endParaRPr lang="en-IN"/>
          </a:p>
        </p:txBody>
      </p:sp>
      <p:sp>
        <p:nvSpPr>
          <p:cNvPr id="4" name="Footer Placeholder 3">
            <a:extLst>
              <a:ext uri="{FF2B5EF4-FFF2-40B4-BE49-F238E27FC236}">
                <a16:creationId xmlns:a16="http://schemas.microsoft.com/office/drawing/2014/main" xmlns="" id="{D324818C-707B-4786-92B8-F52657FC5B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CA5EDB94-48E9-46FE-AC9F-E6A28A442027}"/>
              </a:ext>
            </a:extLst>
          </p:cNvPr>
          <p:cNvSpPr>
            <a:spLocks noGrp="1"/>
          </p:cNvSpPr>
          <p:nvPr>
            <p:ph type="sldNum" sz="quarter" idx="12"/>
          </p:nvPr>
        </p:nvSpPr>
        <p:spPr/>
        <p:txBody>
          <a:bodyPr/>
          <a:lstStyle/>
          <a:p>
            <a:fld id="{3D75FAC4-5FC6-44A0-9F24-F99E4ED52186}" type="slidenum">
              <a:rPr lang="en-IN" smtClean="0"/>
              <a:t>‹#›</a:t>
            </a:fld>
            <a:endParaRPr lang="en-IN"/>
          </a:p>
        </p:txBody>
      </p:sp>
    </p:spTree>
    <p:extLst>
      <p:ext uri="{BB962C8B-B14F-4D97-AF65-F5344CB8AC3E}">
        <p14:creationId xmlns:p14="http://schemas.microsoft.com/office/powerpoint/2010/main" val="3124005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6DC7171-6189-4302-A12A-3B1DC3462FA4}"/>
              </a:ext>
            </a:extLst>
          </p:cNvPr>
          <p:cNvSpPr>
            <a:spLocks noGrp="1"/>
          </p:cNvSpPr>
          <p:nvPr>
            <p:ph type="dt" sz="half" idx="10"/>
          </p:nvPr>
        </p:nvSpPr>
        <p:spPr/>
        <p:txBody>
          <a:bodyPr/>
          <a:lstStyle/>
          <a:p>
            <a:fld id="{8F258EA7-1D3F-4E19-AA53-33095B86B3A8}" type="datetimeFigureOut">
              <a:rPr lang="en-IN" smtClean="0"/>
              <a:t>05-02-2021</a:t>
            </a:fld>
            <a:endParaRPr lang="en-IN"/>
          </a:p>
        </p:txBody>
      </p:sp>
      <p:sp>
        <p:nvSpPr>
          <p:cNvPr id="3" name="Footer Placeholder 2">
            <a:extLst>
              <a:ext uri="{FF2B5EF4-FFF2-40B4-BE49-F238E27FC236}">
                <a16:creationId xmlns:a16="http://schemas.microsoft.com/office/drawing/2014/main" xmlns="" id="{890A0BBD-30C7-4697-85CB-94C30202FED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C2236660-5243-43C7-B8CB-F65CDD1F5728}"/>
              </a:ext>
            </a:extLst>
          </p:cNvPr>
          <p:cNvSpPr>
            <a:spLocks noGrp="1"/>
          </p:cNvSpPr>
          <p:nvPr>
            <p:ph type="sldNum" sz="quarter" idx="12"/>
          </p:nvPr>
        </p:nvSpPr>
        <p:spPr/>
        <p:txBody>
          <a:bodyPr/>
          <a:lstStyle/>
          <a:p>
            <a:fld id="{3D75FAC4-5FC6-44A0-9F24-F99E4ED52186}" type="slidenum">
              <a:rPr lang="en-IN" smtClean="0"/>
              <a:t>‹#›</a:t>
            </a:fld>
            <a:endParaRPr lang="en-IN"/>
          </a:p>
        </p:txBody>
      </p:sp>
    </p:spTree>
    <p:extLst>
      <p:ext uri="{BB962C8B-B14F-4D97-AF65-F5344CB8AC3E}">
        <p14:creationId xmlns:p14="http://schemas.microsoft.com/office/powerpoint/2010/main" val="152324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F822DC-9059-4DB3-8260-C42A12467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2325500-26CA-48DC-BCE9-9D04ABED6F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42F1E3E2-921C-4586-B441-4A4B308FE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15BE64A-FE14-42A6-B62A-6DF076CB2298}"/>
              </a:ext>
            </a:extLst>
          </p:cNvPr>
          <p:cNvSpPr>
            <a:spLocks noGrp="1"/>
          </p:cNvSpPr>
          <p:nvPr>
            <p:ph type="dt" sz="half" idx="10"/>
          </p:nvPr>
        </p:nvSpPr>
        <p:spPr/>
        <p:txBody>
          <a:bodyPr/>
          <a:lstStyle/>
          <a:p>
            <a:fld id="{8F258EA7-1D3F-4E19-AA53-33095B86B3A8}" type="datetimeFigureOut">
              <a:rPr lang="en-IN" smtClean="0"/>
              <a:t>05-02-2021</a:t>
            </a:fld>
            <a:endParaRPr lang="en-IN"/>
          </a:p>
        </p:txBody>
      </p:sp>
      <p:sp>
        <p:nvSpPr>
          <p:cNvPr id="6" name="Footer Placeholder 5">
            <a:extLst>
              <a:ext uri="{FF2B5EF4-FFF2-40B4-BE49-F238E27FC236}">
                <a16:creationId xmlns:a16="http://schemas.microsoft.com/office/drawing/2014/main" xmlns="" id="{89E85AE4-4855-4726-AE7D-4F7B033B41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2CA767C-F337-46C9-AC78-52BF76D3BD09}"/>
              </a:ext>
            </a:extLst>
          </p:cNvPr>
          <p:cNvSpPr>
            <a:spLocks noGrp="1"/>
          </p:cNvSpPr>
          <p:nvPr>
            <p:ph type="sldNum" sz="quarter" idx="12"/>
          </p:nvPr>
        </p:nvSpPr>
        <p:spPr/>
        <p:txBody>
          <a:bodyPr/>
          <a:lstStyle/>
          <a:p>
            <a:fld id="{3D75FAC4-5FC6-44A0-9F24-F99E4ED52186}" type="slidenum">
              <a:rPr lang="en-IN" smtClean="0"/>
              <a:t>‹#›</a:t>
            </a:fld>
            <a:endParaRPr lang="en-IN"/>
          </a:p>
        </p:txBody>
      </p:sp>
    </p:spTree>
    <p:extLst>
      <p:ext uri="{BB962C8B-B14F-4D97-AF65-F5344CB8AC3E}">
        <p14:creationId xmlns:p14="http://schemas.microsoft.com/office/powerpoint/2010/main" val="181552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660441-B9AF-4858-9E3C-495669064A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05C919CE-7990-4E47-9469-1086F6C42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125512E3-3CCE-45AC-A7C6-4B8485362B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A3BA836-9960-49CC-AC0F-F05D42092387}"/>
              </a:ext>
            </a:extLst>
          </p:cNvPr>
          <p:cNvSpPr>
            <a:spLocks noGrp="1"/>
          </p:cNvSpPr>
          <p:nvPr>
            <p:ph type="dt" sz="half" idx="10"/>
          </p:nvPr>
        </p:nvSpPr>
        <p:spPr/>
        <p:txBody>
          <a:bodyPr/>
          <a:lstStyle/>
          <a:p>
            <a:fld id="{8F258EA7-1D3F-4E19-AA53-33095B86B3A8}" type="datetimeFigureOut">
              <a:rPr lang="en-IN" smtClean="0"/>
              <a:t>05-02-2021</a:t>
            </a:fld>
            <a:endParaRPr lang="en-IN"/>
          </a:p>
        </p:txBody>
      </p:sp>
      <p:sp>
        <p:nvSpPr>
          <p:cNvPr id="6" name="Footer Placeholder 5">
            <a:extLst>
              <a:ext uri="{FF2B5EF4-FFF2-40B4-BE49-F238E27FC236}">
                <a16:creationId xmlns:a16="http://schemas.microsoft.com/office/drawing/2014/main" xmlns="" id="{23D40769-1A35-4E03-8D8D-513235FBC3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B2DFC13C-E497-4546-B339-72C9914ACD0E}"/>
              </a:ext>
            </a:extLst>
          </p:cNvPr>
          <p:cNvSpPr>
            <a:spLocks noGrp="1"/>
          </p:cNvSpPr>
          <p:nvPr>
            <p:ph type="sldNum" sz="quarter" idx="12"/>
          </p:nvPr>
        </p:nvSpPr>
        <p:spPr/>
        <p:txBody>
          <a:bodyPr/>
          <a:lstStyle/>
          <a:p>
            <a:fld id="{3D75FAC4-5FC6-44A0-9F24-F99E4ED52186}" type="slidenum">
              <a:rPr lang="en-IN" smtClean="0"/>
              <a:t>‹#›</a:t>
            </a:fld>
            <a:endParaRPr lang="en-IN"/>
          </a:p>
        </p:txBody>
      </p:sp>
    </p:spTree>
    <p:extLst>
      <p:ext uri="{BB962C8B-B14F-4D97-AF65-F5344CB8AC3E}">
        <p14:creationId xmlns:p14="http://schemas.microsoft.com/office/powerpoint/2010/main" val="310125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4462290-8717-499D-80E4-6EE6629D1A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16F523B-9655-4EB9-AE4A-391F82C1CD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5EB4CF8-25C4-4F13-BC64-3D5D0136F6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58EA7-1D3F-4E19-AA53-33095B86B3A8}" type="datetimeFigureOut">
              <a:rPr lang="en-IN" smtClean="0"/>
              <a:t>05-02-2021</a:t>
            </a:fld>
            <a:endParaRPr lang="en-IN"/>
          </a:p>
        </p:txBody>
      </p:sp>
      <p:sp>
        <p:nvSpPr>
          <p:cNvPr id="5" name="Footer Placeholder 4">
            <a:extLst>
              <a:ext uri="{FF2B5EF4-FFF2-40B4-BE49-F238E27FC236}">
                <a16:creationId xmlns:a16="http://schemas.microsoft.com/office/drawing/2014/main" xmlns="" id="{C6A88710-58D8-40CA-8384-492ACA432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92713B46-0A83-4FD1-97E8-3D645305BF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75FAC4-5FC6-44A0-9F24-F99E4ED52186}" type="slidenum">
              <a:rPr lang="en-IN" smtClean="0"/>
              <a:t>‹#›</a:t>
            </a:fld>
            <a:endParaRPr lang="en-IN"/>
          </a:p>
        </p:txBody>
      </p:sp>
    </p:spTree>
    <p:extLst>
      <p:ext uri="{BB962C8B-B14F-4D97-AF65-F5344CB8AC3E}">
        <p14:creationId xmlns:p14="http://schemas.microsoft.com/office/powerpoint/2010/main" val="496930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9275" y="142929"/>
            <a:ext cx="13230549"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lvl="0" algn="ctr"/>
            <a:r>
              <a:rPr kumimoji="0" lang="en-US" sz="3600" b="1" i="0" u="none" strike="noStrike" kern="1200" cap="none" spc="0" normalizeH="0" baseline="0" noProof="0" dirty="0">
                <a:solidFill>
                  <a:srgbClr val="002060"/>
                </a:solidFill>
                <a:effectLst/>
                <a:uLnTx/>
                <a:uFillTx/>
                <a:latin typeface="Times New Roman" panose="02020603050405020304" pitchFamily="18" charset="0"/>
                <a:ea typeface="+mn-ea"/>
                <a:cs typeface="Times New Roman" panose="02020603050405020304" pitchFamily="18" charset="0"/>
              </a:rPr>
              <a:t>BLOCK-CHAIN TECHNOLOGY</a:t>
            </a:r>
            <a:endParaRPr kumimoji="0" lang="en-US" sz="1400" b="1" i="0" u="none" strike="noStrike" kern="1200" cap="none" spc="0" normalizeH="0" baseline="0" noProof="0" dirty="0">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1026" name="Picture 2" descr="Image result for blockchain">
            <a:extLst>
              <a:ext uri="{FF2B5EF4-FFF2-40B4-BE49-F238E27FC236}">
                <a16:creationId xmlns:a16="http://schemas.microsoft.com/office/drawing/2014/main" xmlns="" id="{EC239E42-65AB-4424-8F74-46DEAE735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27479"/>
            <a:ext cx="6096000" cy="35159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blockchain">
            <a:extLst>
              <a:ext uri="{FF2B5EF4-FFF2-40B4-BE49-F238E27FC236}">
                <a16:creationId xmlns:a16="http://schemas.microsoft.com/office/drawing/2014/main" xmlns="" id="{1BC81EBC-DFE6-43B8-94FA-DE4FE8B9A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644" y="2027479"/>
            <a:ext cx="5972356" cy="35159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894330" y="197485"/>
            <a:ext cx="5122545" cy="768350"/>
          </a:xfrm>
          <a:prstGeom prst="rect">
            <a:avLst/>
          </a:prstGeom>
          <a:noFill/>
        </p:spPr>
        <p:txBody>
          <a:bodyPr wrap="none" rtlCol="0">
            <a:spAutoFit/>
          </a:bodyPr>
          <a:lstStyle/>
          <a:p>
            <a:r>
              <a:rPr lang="en-IN" altLang="en-US" sz="4400" b="1">
                <a:latin typeface="Times New Roman" panose="02020603050405020304" charset="0"/>
                <a:cs typeface="Times New Roman" panose="02020603050405020304" charset="0"/>
              </a:rPr>
              <a:t>Truffle Development</a:t>
            </a:r>
          </a:p>
        </p:txBody>
      </p:sp>
      <p:pic>
        <p:nvPicPr>
          <p:cNvPr id="11" name="Picture 10"/>
          <p:cNvPicPr>
            <a:picLocks noChangeAspect="1"/>
          </p:cNvPicPr>
          <p:nvPr/>
        </p:nvPicPr>
        <p:blipFill>
          <a:blip r:embed="rId2"/>
          <a:srcRect l="11644" t="893" r="6215" b="5145"/>
          <a:stretch>
            <a:fillRect/>
          </a:stretch>
        </p:blipFill>
        <p:spPr>
          <a:xfrm>
            <a:off x="227965" y="197485"/>
            <a:ext cx="2108835" cy="2159000"/>
          </a:xfrm>
          <a:prstGeom prst="rect">
            <a:avLst/>
          </a:prstGeom>
        </p:spPr>
      </p:pic>
      <p:sp>
        <p:nvSpPr>
          <p:cNvPr id="12" name="Text Box 11"/>
          <p:cNvSpPr txBox="1"/>
          <p:nvPr/>
        </p:nvSpPr>
        <p:spPr>
          <a:xfrm>
            <a:off x="330835" y="4180205"/>
            <a:ext cx="3237865" cy="645160"/>
          </a:xfrm>
          <a:prstGeom prst="rect">
            <a:avLst/>
          </a:prstGeom>
          <a:noFill/>
        </p:spPr>
        <p:txBody>
          <a:bodyPr wrap="square" rtlCol="0" anchor="t">
            <a:spAutoFit/>
          </a:bodyPr>
          <a:lstStyle/>
          <a:p>
            <a:r>
              <a:rPr lang="en-IN" altLang="en-US">
                <a:latin typeface="Times New Roman" panose="02020603050405020304" charset="0"/>
                <a:cs typeface="Times New Roman" panose="02020603050405020304" charset="0"/>
              </a:rPr>
              <a:t>POWERFUL INTERACTIVE CONSOLE</a:t>
            </a:r>
          </a:p>
        </p:txBody>
      </p:sp>
      <p:grpSp>
        <p:nvGrpSpPr>
          <p:cNvPr id="62" name="Group 61"/>
          <p:cNvGrpSpPr/>
          <p:nvPr/>
        </p:nvGrpSpPr>
        <p:grpSpPr>
          <a:xfrm>
            <a:off x="3342640" y="2473960"/>
            <a:ext cx="5506720" cy="4059555"/>
            <a:chOff x="5231" y="2700"/>
            <a:chExt cx="8672" cy="6393"/>
          </a:xfrm>
        </p:grpSpPr>
        <p:sp>
          <p:nvSpPr>
            <p:cNvPr id="23" name="Rectangle 6"/>
            <p:cNvSpPr/>
            <p:nvPr/>
          </p:nvSpPr>
          <p:spPr>
            <a:xfrm rot="5400000" flipV="1">
              <a:off x="6549" y="5110"/>
              <a:ext cx="1454" cy="1598"/>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1" fmla="*/ 0 w 864096"/>
                <a:gd name="connsiteY0-2" fmla="*/ 0 h 1512168"/>
                <a:gd name="connsiteX1-3" fmla="*/ 864096 w 864096"/>
                <a:gd name="connsiteY1-4" fmla="*/ 0 h 1512168"/>
                <a:gd name="connsiteX2-5" fmla="*/ 864096 w 864096"/>
                <a:gd name="connsiteY2-6" fmla="*/ 1512168 h 1512168"/>
                <a:gd name="connsiteX3-7" fmla="*/ 0 w 864096"/>
                <a:gd name="connsiteY3-8" fmla="*/ 1512168 h 1512168"/>
                <a:gd name="connsiteX4-9" fmla="*/ 1195 w 864096"/>
                <a:gd name="connsiteY4-10" fmla="*/ 761886 h 1512168"/>
                <a:gd name="connsiteX5" fmla="*/ 0 w 864096"/>
                <a:gd name="connsiteY5" fmla="*/ 0 h 1512168"/>
                <a:gd name="connsiteX0-11" fmla="*/ 0 w 864096"/>
                <a:gd name="connsiteY0-12" fmla="*/ 0 h 1512168"/>
                <a:gd name="connsiteX1-13" fmla="*/ 864096 w 864096"/>
                <a:gd name="connsiteY1-14" fmla="*/ 0 h 1512168"/>
                <a:gd name="connsiteX2-15" fmla="*/ 864096 w 864096"/>
                <a:gd name="connsiteY2-16" fmla="*/ 1512168 h 1512168"/>
                <a:gd name="connsiteX3-17" fmla="*/ 0 w 864096"/>
                <a:gd name="connsiteY3-18" fmla="*/ 1512168 h 1512168"/>
                <a:gd name="connsiteX4-19" fmla="*/ 147951 w 864096"/>
                <a:gd name="connsiteY4-20" fmla="*/ 765649 h 1512168"/>
                <a:gd name="connsiteX5-21" fmla="*/ 0 w 864096"/>
                <a:gd name="connsiteY5-22" fmla="*/ 0 h 1512168"/>
                <a:gd name="connsiteX0-23" fmla="*/ 0 w 864096"/>
                <a:gd name="connsiteY0-24" fmla="*/ 0 h 1512168"/>
                <a:gd name="connsiteX1-25" fmla="*/ 864096 w 864096"/>
                <a:gd name="connsiteY1-26" fmla="*/ 0 h 1512168"/>
                <a:gd name="connsiteX2-27" fmla="*/ 678528 w 864096"/>
                <a:gd name="connsiteY2-28" fmla="*/ 769412 h 1512168"/>
                <a:gd name="connsiteX3-29" fmla="*/ 864096 w 864096"/>
                <a:gd name="connsiteY3-30" fmla="*/ 1512168 h 1512168"/>
                <a:gd name="connsiteX4-31" fmla="*/ 0 w 864096"/>
                <a:gd name="connsiteY4-32" fmla="*/ 1512168 h 1512168"/>
                <a:gd name="connsiteX5-33" fmla="*/ 147951 w 864096"/>
                <a:gd name="connsiteY5-34" fmla="*/ 765649 h 1512168"/>
                <a:gd name="connsiteX6" fmla="*/ 0 w 864096"/>
                <a:gd name="connsiteY6" fmla="*/ 0 h 1512168"/>
                <a:gd name="connsiteX0-35" fmla="*/ 0 w 864096"/>
                <a:gd name="connsiteY0-36" fmla="*/ 0 h 1512168"/>
                <a:gd name="connsiteX1-37" fmla="*/ 864096 w 864096"/>
                <a:gd name="connsiteY1-38" fmla="*/ 0 h 1512168"/>
                <a:gd name="connsiteX2-39" fmla="*/ 678528 w 864096"/>
                <a:gd name="connsiteY2-40" fmla="*/ 769412 h 1512168"/>
                <a:gd name="connsiteX3-41" fmla="*/ 864096 w 864096"/>
                <a:gd name="connsiteY3-42" fmla="*/ 1512168 h 1512168"/>
                <a:gd name="connsiteX4-43" fmla="*/ 0 w 864096"/>
                <a:gd name="connsiteY4-44" fmla="*/ 1512168 h 1512168"/>
                <a:gd name="connsiteX5-45" fmla="*/ 185581 w 864096"/>
                <a:gd name="connsiteY5-46" fmla="*/ 765649 h 1512168"/>
                <a:gd name="connsiteX6-47" fmla="*/ 0 w 864096"/>
                <a:gd name="connsiteY6-48" fmla="*/ 0 h 1512168"/>
                <a:gd name="connsiteX0-49" fmla="*/ 0 w 864096"/>
                <a:gd name="connsiteY0-50" fmla="*/ 0 h 1512168"/>
                <a:gd name="connsiteX1-51" fmla="*/ 864096 w 864096"/>
                <a:gd name="connsiteY1-52" fmla="*/ 0 h 1512168"/>
                <a:gd name="connsiteX2-53" fmla="*/ 678528 w 864096"/>
                <a:gd name="connsiteY2-54" fmla="*/ 769412 h 1512168"/>
                <a:gd name="connsiteX3-55" fmla="*/ 864096 w 864096"/>
                <a:gd name="connsiteY3-56" fmla="*/ 1512168 h 1512168"/>
                <a:gd name="connsiteX4-57" fmla="*/ 0 w 864096"/>
                <a:gd name="connsiteY4-58" fmla="*/ 1512168 h 1512168"/>
                <a:gd name="connsiteX5-59" fmla="*/ 185581 w 864096"/>
                <a:gd name="connsiteY5-60" fmla="*/ 765649 h 1512168"/>
                <a:gd name="connsiteX6-61" fmla="*/ 0 w 864096"/>
                <a:gd name="connsiteY6-62" fmla="*/ 0 h 1512168"/>
                <a:gd name="connsiteX0-63" fmla="*/ 0 w 972108"/>
                <a:gd name="connsiteY0-64" fmla="*/ 0 h 1512168"/>
                <a:gd name="connsiteX1-65" fmla="*/ 864096 w 972108"/>
                <a:gd name="connsiteY1-66" fmla="*/ 0 h 1512168"/>
                <a:gd name="connsiteX2-67" fmla="*/ 864096 w 972108"/>
                <a:gd name="connsiteY2-68" fmla="*/ 1512168 h 1512168"/>
                <a:gd name="connsiteX3-69" fmla="*/ 0 w 972108"/>
                <a:gd name="connsiteY3-70" fmla="*/ 1512168 h 1512168"/>
                <a:gd name="connsiteX4-71" fmla="*/ 185581 w 972108"/>
                <a:gd name="connsiteY4-72" fmla="*/ 765649 h 1512168"/>
                <a:gd name="connsiteX5-73" fmla="*/ 0 w 972108"/>
                <a:gd name="connsiteY5-74" fmla="*/ 0 h 1512168"/>
                <a:gd name="connsiteX0-75" fmla="*/ 0 w 864096"/>
                <a:gd name="connsiteY0-76" fmla="*/ 0 h 1512168"/>
                <a:gd name="connsiteX1-77" fmla="*/ 864096 w 864096"/>
                <a:gd name="connsiteY1-78" fmla="*/ 0 h 1512168"/>
                <a:gd name="connsiteX2-79" fmla="*/ 864096 w 864096"/>
                <a:gd name="connsiteY2-80" fmla="*/ 1512168 h 1512168"/>
                <a:gd name="connsiteX3-81" fmla="*/ 0 w 864096"/>
                <a:gd name="connsiteY3-82" fmla="*/ 1512168 h 1512168"/>
                <a:gd name="connsiteX4-83" fmla="*/ 185581 w 864096"/>
                <a:gd name="connsiteY4-84" fmla="*/ 765649 h 1512168"/>
                <a:gd name="connsiteX5-85" fmla="*/ 0 w 864096"/>
                <a:gd name="connsiteY5-86" fmla="*/ 0 h 1512168"/>
                <a:gd name="connsiteX0-87" fmla="*/ 0 w 864096"/>
                <a:gd name="connsiteY0-88" fmla="*/ 0 h 1512168"/>
                <a:gd name="connsiteX1-89" fmla="*/ 864096 w 864096"/>
                <a:gd name="connsiteY1-90" fmla="*/ 0 h 1512168"/>
                <a:gd name="connsiteX2-91" fmla="*/ 863899 w 864096"/>
                <a:gd name="connsiteY2-92" fmla="*/ 754360 h 1512168"/>
                <a:gd name="connsiteX3-93" fmla="*/ 864096 w 864096"/>
                <a:gd name="connsiteY3-94" fmla="*/ 1512168 h 1512168"/>
                <a:gd name="connsiteX4-95" fmla="*/ 0 w 864096"/>
                <a:gd name="connsiteY4-96" fmla="*/ 1512168 h 1512168"/>
                <a:gd name="connsiteX5-97" fmla="*/ 185581 w 864096"/>
                <a:gd name="connsiteY5-98" fmla="*/ 765649 h 1512168"/>
                <a:gd name="connsiteX6-99" fmla="*/ 0 w 864096"/>
                <a:gd name="connsiteY6-100" fmla="*/ 0 h 1512168"/>
                <a:gd name="connsiteX0-101" fmla="*/ 0 w 864096"/>
                <a:gd name="connsiteY0-102" fmla="*/ 0 h 1512168"/>
                <a:gd name="connsiteX1-103" fmla="*/ 864096 w 864096"/>
                <a:gd name="connsiteY1-104" fmla="*/ 0 h 1512168"/>
                <a:gd name="connsiteX2-105" fmla="*/ 674328 w 864096"/>
                <a:gd name="connsiteY2-106" fmla="*/ 761051 h 1512168"/>
                <a:gd name="connsiteX3-107" fmla="*/ 864096 w 864096"/>
                <a:gd name="connsiteY3-108" fmla="*/ 1512168 h 1512168"/>
                <a:gd name="connsiteX4-109" fmla="*/ 0 w 864096"/>
                <a:gd name="connsiteY4-110" fmla="*/ 1512168 h 1512168"/>
                <a:gd name="connsiteX5-111" fmla="*/ 185581 w 864096"/>
                <a:gd name="connsiteY5-112" fmla="*/ 765649 h 1512168"/>
                <a:gd name="connsiteX6-113" fmla="*/ 0 w 864096"/>
                <a:gd name="connsiteY6-114" fmla="*/ 0 h 1512168"/>
                <a:gd name="connsiteX0-115" fmla="*/ 0 w 864096"/>
                <a:gd name="connsiteY0-116" fmla="*/ 0 h 1512168"/>
                <a:gd name="connsiteX1-117" fmla="*/ 864096 w 864096"/>
                <a:gd name="connsiteY1-118" fmla="*/ 0 h 1512168"/>
                <a:gd name="connsiteX2-119" fmla="*/ 674328 w 864096"/>
                <a:gd name="connsiteY2-120" fmla="*/ 761051 h 1512168"/>
                <a:gd name="connsiteX3-121" fmla="*/ 864096 w 864096"/>
                <a:gd name="connsiteY3-122" fmla="*/ 1512168 h 1512168"/>
                <a:gd name="connsiteX4-123" fmla="*/ 0 w 864096"/>
                <a:gd name="connsiteY4-124" fmla="*/ 1512168 h 1512168"/>
                <a:gd name="connsiteX5-125" fmla="*/ 202027 w 864096"/>
                <a:gd name="connsiteY5-126" fmla="*/ 755781 h 1512168"/>
                <a:gd name="connsiteX6-127" fmla="*/ 0 w 864096"/>
                <a:gd name="connsiteY6-128" fmla="*/ 0 h 1512168"/>
                <a:gd name="connsiteX0-129" fmla="*/ 0 w 864096"/>
                <a:gd name="connsiteY0-130" fmla="*/ 0 h 1512168"/>
                <a:gd name="connsiteX1-131" fmla="*/ 864096 w 864096"/>
                <a:gd name="connsiteY1-132" fmla="*/ 0 h 1512168"/>
                <a:gd name="connsiteX2-133" fmla="*/ 644725 w 864096"/>
                <a:gd name="connsiteY2-134" fmla="*/ 761051 h 1512168"/>
                <a:gd name="connsiteX3-135" fmla="*/ 864096 w 864096"/>
                <a:gd name="connsiteY3-136" fmla="*/ 1512168 h 1512168"/>
                <a:gd name="connsiteX4-137" fmla="*/ 0 w 864096"/>
                <a:gd name="connsiteY4-138" fmla="*/ 1512168 h 1512168"/>
                <a:gd name="connsiteX5-139" fmla="*/ 202027 w 864096"/>
                <a:gd name="connsiteY5-140" fmla="*/ 755781 h 1512168"/>
                <a:gd name="connsiteX6-141" fmla="*/ 0 w 864096"/>
                <a:gd name="connsiteY6-142" fmla="*/ 0 h 1512168"/>
                <a:gd name="connsiteX0-143" fmla="*/ 0 w 864096"/>
                <a:gd name="connsiteY0-144" fmla="*/ 0 h 1512168"/>
                <a:gd name="connsiteX1-145" fmla="*/ 864096 w 864096"/>
                <a:gd name="connsiteY1-146" fmla="*/ 0 h 1512168"/>
                <a:gd name="connsiteX2-147" fmla="*/ 644725 w 864096"/>
                <a:gd name="connsiteY2-148" fmla="*/ 761051 h 1512168"/>
                <a:gd name="connsiteX3-149" fmla="*/ 864096 w 864096"/>
                <a:gd name="connsiteY3-150" fmla="*/ 1512168 h 1512168"/>
                <a:gd name="connsiteX4-151" fmla="*/ 0 w 864096"/>
                <a:gd name="connsiteY4-152" fmla="*/ 1512168 h 1512168"/>
                <a:gd name="connsiteX5-153" fmla="*/ 234919 w 864096"/>
                <a:gd name="connsiteY5-154" fmla="*/ 755781 h 1512168"/>
                <a:gd name="connsiteX6-155" fmla="*/ 0 w 864096"/>
                <a:gd name="connsiteY6-156" fmla="*/ 0 h 1512168"/>
                <a:gd name="connsiteX0-157" fmla="*/ 0 w 864096"/>
                <a:gd name="connsiteY0-158" fmla="*/ 0 h 1512168"/>
                <a:gd name="connsiteX1-159" fmla="*/ 864096 w 864096"/>
                <a:gd name="connsiteY1-160" fmla="*/ 0 h 1512168"/>
                <a:gd name="connsiteX2-161" fmla="*/ 615122 w 864096"/>
                <a:gd name="connsiteY2-162" fmla="*/ 767630 h 1512168"/>
                <a:gd name="connsiteX3-163" fmla="*/ 864096 w 864096"/>
                <a:gd name="connsiteY3-164" fmla="*/ 1512168 h 1512168"/>
                <a:gd name="connsiteX4-165" fmla="*/ 0 w 864096"/>
                <a:gd name="connsiteY4-166" fmla="*/ 1512168 h 1512168"/>
                <a:gd name="connsiteX5-167" fmla="*/ 234919 w 864096"/>
                <a:gd name="connsiteY5-168" fmla="*/ 755781 h 1512168"/>
                <a:gd name="connsiteX6-169" fmla="*/ 0 w 864096"/>
                <a:gd name="connsiteY6-170" fmla="*/ 0 h 1512168"/>
                <a:gd name="connsiteX0-171" fmla="*/ 0 w 864096"/>
                <a:gd name="connsiteY0-172" fmla="*/ 0 h 1512168"/>
                <a:gd name="connsiteX1-173" fmla="*/ 864096 w 864096"/>
                <a:gd name="connsiteY1-174" fmla="*/ 0 h 1512168"/>
                <a:gd name="connsiteX2-175" fmla="*/ 615122 w 864096"/>
                <a:gd name="connsiteY2-176" fmla="*/ 767630 h 1512168"/>
                <a:gd name="connsiteX3-177" fmla="*/ 864096 w 864096"/>
                <a:gd name="connsiteY3-178" fmla="*/ 1512168 h 1512168"/>
                <a:gd name="connsiteX4-179" fmla="*/ 0 w 864096"/>
                <a:gd name="connsiteY4-180" fmla="*/ 1512168 h 1512168"/>
                <a:gd name="connsiteX5-181" fmla="*/ 238208 w 864096"/>
                <a:gd name="connsiteY5-182" fmla="*/ 755781 h 1512168"/>
                <a:gd name="connsiteX6-183" fmla="*/ 0 w 864096"/>
                <a:gd name="connsiteY6-184" fmla="*/ 0 h 1512168"/>
                <a:gd name="connsiteX0-185" fmla="*/ 0 w 864096"/>
                <a:gd name="connsiteY0-186" fmla="*/ 0 h 1512168"/>
                <a:gd name="connsiteX1-187" fmla="*/ 864096 w 864096"/>
                <a:gd name="connsiteY1-188" fmla="*/ 0 h 1512168"/>
                <a:gd name="connsiteX2-189" fmla="*/ 615122 w 864096"/>
                <a:gd name="connsiteY2-190" fmla="*/ 757762 h 1512168"/>
                <a:gd name="connsiteX3-191" fmla="*/ 864096 w 864096"/>
                <a:gd name="connsiteY3-192" fmla="*/ 1512168 h 1512168"/>
                <a:gd name="connsiteX4-193" fmla="*/ 0 w 864096"/>
                <a:gd name="connsiteY4-194" fmla="*/ 1512168 h 1512168"/>
                <a:gd name="connsiteX5-195" fmla="*/ 238208 w 864096"/>
                <a:gd name="connsiteY5-196" fmla="*/ 755781 h 1512168"/>
                <a:gd name="connsiteX6-197" fmla="*/ 0 w 864096"/>
                <a:gd name="connsiteY6-198" fmla="*/ 0 h 1512168"/>
                <a:gd name="connsiteX0-199" fmla="*/ 0 w 864096"/>
                <a:gd name="connsiteY0-200" fmla="*/ 0 h 1512168"/>
                <a:gd name="connsiteX1-201" fmla="*/ 864096 w 864096"/>
                <a:gd name="connsiteY1-202" fmla="*/ 0 h 1512168"/>
                <a:gd name="connsiteX2-203" fmla="*/ 571726 w 864096"/>
                <a:gd name="connsiteY2-204" fmla="*/ 760862 h 1512168"/>
                <a:gd name="connsiteX3-205" fmla="*/ 864096 w 864096"/>
                <a:gd name="connsiteY3-206" fmla="*/ 1512168 h 1512168"/>
                <a:gd name="connsiteX4-207" fmla="*/ 0 w 864096"/>
                <a:gd name="connsiteY4-208" fmla="*/ 1512168 h 1512168"/>
                <a:gd name="connsiteX5-209" fmla="*/ 238208 w 864096"/>
                <a:gd name="connsiteY5-210" fmla="*/ 755781 h 1512168"/>
                <a:gd name="connsiteX6-211" fmla="*/ 0 w 864096"/>
                <a:gd name="connsiteY6-212" fmla="*/ 0 h 1512168"/>
                <a:gd name="connsiteX0-213" fmla="*/ 0 w 864096"/>
                <a:gd name="connsiteY0-214" fmla="*/ 0 h 1512168"/>
                <a:gd name="connsiteX1-215" fmla="*/ 864096 w 864096"/>
                <a:gd name="connsiteY1-216" fmla="*/ 0 h 1512168"/>
                <a:gd name="connsiteX2-217" fmla="*/ 571726 w 864096"/>
                <a:gd name="connsiteY2-218" fmla="*/ 760862 h 1512168"/>
                <a:gd name="connsiteX3-219" fmla="*/ 864096 w 864096"/>
                <a:gd name="connsiteY3-220" fmla="*/ 1512168 h 1512168"/>
                <a:gd name="connsiteX4-221" fmla="*/ 0 w 864096"/>
                <a:gd name="connsiteY4-222" fmla="*/ 1512168 h 1512168"/>
                <a:gd name="connsiteX5-223" fmla="*/ 297102 w 864096"/>
                <a:gd name="connsiteY5-224" fmla="*/ 761981 h 1512168"/>
                <a:gd name="connsiteX6-225" fmla="*/ 0 w 864096"/>
                <a:gd name="connsiteY6-226" fmla="*/ 0 h 1512168"/>
                <a:gd name="connsiteX0-227" fmla="*/ 0 w 864096"/>
                <a:gd name="connsiteY0-228" fmla="*/ 0 h 1512168"/>
                <a:gd name="connsiteX1-229" fmla="*/ 864096 w 864096"/>
                <a:gd name="connsiteY1-230" fmla="*/ 0 h 1512168"/>
                <a:gd name="connsiteX2-231" fmla="*/ 537629 w 864096"/>
                <a:gd name="connsiteY2-232" fmla="*/ 760862 h 1512168"/>
                <a:gd name="connsiteX3-233" fmla="*/ 864096 w 864096"/>
                <a:gd name="connsiteY3-234" fmla="*/ 1512168 h 1512168"/>
                <a:gd name="connsiteX4-235" fmla="*/ 0 w 864096"/>
                <a:gd name="connsiteY4-236" fmla="*/ 1512168 h 1512168"/>
                <a:gd name="connsiteX5-237" fmla="*/ 297102 w 864096"/>
                <a:gd name="connsiteY5-238" fmla="*/ 761981 h 1512168"/>
                <a:gd name="connsiteX6-239" fmla="*/ 0 w 864096"/>
                <a:gd name="connsiteY6-240" fmla="*/ 0 h 1512168"/>
                <a:gd name="connsiteX0-241" fmla="*/ 0 w 864096"/>
                <a:gd name="connsiteY0-242" fmla="*/ 0 h 1512168"/>
                <a:gd name="connsiteX1-243" fmla="*/ 864096 w 864096"/>
                <a:gd name="connsiteY1-244" fmla="*/ 0 h 1512168"/>
                <a:gd name="connsiteX2-245" fmla="*/ 537629 w 864096"/>
                <a:gd name="connsiteY2-246" fmla="*/ 760862 h 1512168"/>
                <a:gd name="connsiteX3-247" fmla="*/ 864096 w 864096"/>
                <a:gd name="connsiteY3-248" fmla="*/ 1512168 h 1512168"/>
                <a:gd name="connsiteX4-249" fmla="*/ 0 w 864096"/>
                <a:gd name="connsiteY4-250" fmla="*/ 1512168 h 1512168"/>
                <a:gd name="connsiteX5-251" fmla="*/ 321900 w 864096"/>
                <a:gd name="connsiteY5-252" fmla="*/ 758881 h 1512168"/>
                <a:gd name="connsiteX6-253" fmla="*/ 0 w 864096"/>
                <a:gd name="connsiteY6-254" fmla="*/ 0 h 1512168"/>
                <a:gd name="connsiteX0-255" fmla="*/ 0 w 864096"/>
                <a:gd name="connsiteY0-256" fmla="*/ 0 h 1512168"/>
                <a:gd name="connsiteX1-257" fmla="*/ 864096 w 864096"/>
                <a:gd name="connsiteY1-258" fmla="*/ 0 h 1512168"/>
                <a:gd name="connsiteX2-259" fmla="*/ 537629 w 864096"/>
                <a:gd name="connsiteY2-260" fmla="*/ 760862 h 1512168"/>
                <a:gd name="connsiteX3-261" fmla="*/ 864096 w 864096"/>
                <a:gd name="connsiteY3-262" fmla="*/ 1512168 h 1512168"/>
                <a:gd name="connsiteX4-263" fmla="*/ 0 w 864096"/>
                <a:gd name="connsiteY4-264" fmla="*/ 1512168 h 1512168"/>
                <a:gd name="connsiteX5-265" fmla="*/ 321900 w 864096"/>
                <a:gd name="connsiteY5-266" fmla="*/ 758881 h 1512168"/>
                <a:gd name="connsiteX6-267" fmla="*/ 0 w 864096"/>
                <a:gd name="connsiteY6-268" fmla="*/ 0 h 1512168"/>
                <a:gd name="connsiteX0-269" fmla="*/ 0 w 864096"/>
                <a:gd name="connsiteY0-270" fmla="*/ 0 h 1512168"/>
                <a:gd name="connsiteX1-271" fmla="*/ 864096 w 864096"/>
                <a:gd name="connsiteY1-272" fmla="*/ 0 h 1512168"/>
                <a:gd name="connsiteX2-273" fmla="*/ 537629 w 864096"/>
                <a:gd name="connsiteY2-274" fmla="*/ 760862 h 1512168"/>
                <a:gd name="connsiteX3-275" fmla="*/ 864096 w 864096"/>
                <a:gd name="connsiteY3-276" fmla="*/ 1512168 h 1512168"/>
                <a:gd name="connsiteX4-277" fmla="*/ 0 w 864096"/>
                <a:gd name="connsiteY4-278" fmla="*/ 1512168 h 1512168"/>
                <a:gd name="connsiteX5-279" fmla="*/ 334542 w 864096"/>
                <a:gd name="connsiteY5-280" fmla="*/ 756774 h 1512168"/>
                <a:gd name="connsiteX6-281" fmla="*/ 0 w 864096"/>
                <a:gd name="connsiteY6-282" fmla="*/ 0 h 1512168"/>
                <a:gd name="connsiteX0-283" fmla="*/ 0 w 864096"/>
                <a:gd name="connsiteY0-284" fmla="*/ 0 h 1512168"/>
                <a:gd name="connsiteX1-285" fmla="*/ 864096 w 864096"/>
                <a:gd name="connsiteY1-286" fmla="*/ 0 h 1512168"/>
                <a:gd name="connsiteX2-287" fmla="*/ 516560 w 864096"/>
                <a:gd name="connsiteY2-288" fmla="*/ 754541 h 1512168"/>
                <a:gd name="connsiteX3-289" fmla="*/ 864096 w 864096"/>
                <a:gd name="connsiteY3-290" fmla="*/ 1512168 h 1512168"/>
                <a:gd name="connsiteX4-291" fmla="*/ 0 w 864096"/>
                <a:gd name="connsiteY4-292" fmla="*/ 1512168 h 1512168"/>
                <a:gd name="connsiteX5-293" fmla="*/ 334542 w 864096"/>
                <a:gd name="connsiteY5-294" fmla="*/ 756774 h 1512168"/>
                <a:gd name="connsiteX6-295" fmla="*/ 0 w 864096"/>
                <a:gd name="connsiteY6-296" fmla="*/ 0 h 1512168"/>
                <a:gd name="connsiteX0-297" fmla="*/ 0 w 864096"/>
                <a:gd name="connsiteY0-298" fmla="*/ 0 h 1512168"/>
                <a:gd name="connsiteX1-299" fmla="*/ 864096 w 864096"/>
                <a:gd name="connsiteY1-300" fmla="*/ 0 h 1512168"/>
                <a:gd name="connsiteX2-301" fmla="*/ 516560 w 864096"/>
                <a:gd name="connsiteY2-302" fmla="*/ 754541 h 1512168"/>
                <a:gd name="connsiteX3-303" fmla="*/ 864096 w 864096"/>
                <a:gd name="connsiteY3-304" fmla="*/ 1512168 h 1512168"/>
                <a:gd name="connsiteX4-305" fmla="*/ 0 w 864096"/>
                <a:gd name="connsiteY4-306" fmla="*/ 1512168 h 1512168"/>
                <a:gd name="connsiteX5-307" fmla="*/ 338756 w 864096"/>
                <a:gd name="connsiteY5-308" fmla="*/ 756774 h 1512168"/>
                <a:gd name="connsiteX6-309" fmla="*/ 0 w 864096"/>
                <a:gd name="connsiteY6-310" fmla="*/ 0 h 1512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20" name="Rectangle 6"/>
            <p:cNvSpPr/>
            <p:nvPr/>
          </p:nvSpPr>
          <p:spPr>
            <a:xfrm rot="2959117" flipV="1">
              <a:off x="7176" y="6665"/>
              <a:ext cx="1454" cy="1598"/>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1" fmla="*/ 0 w 864096"/>
                <a:gd name="connsiteY0-2" fmla="*/ 0 h 1512168"/>
                <a:gd name="connsiteX1-3" fmla="*/ 864096 w 864096"/>
                <a:gd name="connsiteY1-4" fmla="*/ 0 h 1512168"/>
                <a:gd name="connsiteX2-5" fmla="*/ 864096 w 864096"/>
                <a:gd name="connsiteY2-6" fmla="*/ 1512168 h 1512168"/>
                <a:gd name="connsiteX3-7" fmla="*/ 0 w 864096"/>
                <a:gd name="connsiteY3-8" fmla="*/ 1512168 h 1512168"/>
                <a:gd name="connsiteX4-9" fmla="*/ 1195 w 864096"/>
                <a:gd name="connsiteY4-10" fmla="*/ 761886 h 1512168"/>
                <a:gd name="connsiteX5" fmla="*/ 0 w 864096"/>
                <a:gd name="connsiteY5" fmla="*/ 0 h 1512168"/>
                <a:gd name="connsiteX0-11" fmla="*/ 0 w 864096"/>
                <a:gd name="connsiteY0-12" fmla="*/ 0 h 1512168"/>
                <a:gd name="connsiteX1-13" fmla="*/ 864096 w 864096"/>
                <a:gd name="connsiteY1-14" fmla="*/ 0 h 1512168"/>
                <a:gd name="connsiteX2-15" fmla="*/ 864096 w 864096"/>
                <a:gd name="connsiteY2-16" fmla="*/ 1512168 h 1512168"/>
                <a:gd name="connsiteX3-17" fmla="*/ 0 w 864096"/>
                <a:gd name="connsiteY3-18" fmla="*/ 1512168 h 1512168"/>
                <a:gd name="connsiteX4-19" fmla="*/ 147951 w 864096"/>
                <a:gd name="connsiteY4-20" fmla="*/ 765649 h 1512168"/>
                <a:gd name="connsiteX5-21" fmla="*/ 0 w 864096"/>
                <a:gd name="connsiteY5-22" fmla="*/ 0 h 1512168"/>
                <a:gd name="connsiteX0-23" fmla="*/ 0 w 864096"/>
                <a:gd name="connsiteY0-24" fmla="*/ 0 h 1512168"/>
                <a:gd name="connsiteX1-25" fmla="*/ 864096 w 864096"/>
                <a:gd name="connsiteY1-26" fmla="*/ 0 h 1512168"/>
                <a:gd name="connsiteX2-27" fmla="*/ 678528 w 864096"/>
                <a:gd name="connsiteY2-28" fmla="*/ 769412 h 1512168"/>
                <a:gd name="connsiteX3-29" fmla="*/ 864096 w 864096"/>
                <a:gd name="connsiteY3-30" fmla="*/ 1512168 h 1512168"/>
                <a:gd name="connsiteX4-31" fmla="*/ 0 w 864096"/>
                <a:gd name="connsiteY4-32" fmla="*/ 1512168 h 1512168"/>
                <a:gd name="connsiteX5-33" fmla="*/ 147951 w 864096"/>
                <a:gd name="connsiteY5-34" fmla="*/ 765649 h 1512168"/>
                <a:gd name="connsiteX6" fmla="*/ 0 w 864096"/>
                <a:gd name="connsiteY6" fmla="*/ 0 h 1512168"/>
                <a:gd name="connsiteX0-35" fmla="*/ 0 w 864096"/>
                <a:gd name="connsiteY0-36" fmla="*/ 0 h 1512168"/>
                <a:gd name="connsiteX1-37" fmla="*/ 864096 w 864096"/>
                <a:gd name="connsiteY1-38" fmla="*/ 0 h 1512168"/>
                <a:gd name="connsiteX2-39" fmla="*/ 678528 w 864096"/>
                <a:gd name="connsiteY2-40" fmla="*/ 769412 h 1512168"/>
                <a:gd name="connsiteX3-41" fmla="*/ 864096 w 864096"/>
                <a:gd name="connsiteY3-42" fmla="*/ 1512168 h 1512168"/>
                <a:gd name="connsiteX4-43" fmla="*/ 0 w 864096"/>
                <a:gd name="connsiteY4-44" fmla="*/ 1512168 h 1512168"/>
                <a:gd name="connsiteX5-45" fmla="*/ 185581 w 864096"/>
                <a:gd name="connsiteY5-46" fmla="*/ 765649 h 1512168"/>
                <a:gd name="connsiteX6-47" fmla="*/ 0 w 864096"/>
                <a:gd name="connsiteY6-48" fmla="*/ 0 h 1512168"/>
                <a:gd name="connsiteX0-49" fmla="*/ 0 w 864096"/>
                <a:gd name="connsiteY0-50" fmla="*/ 0 h 1512168"/>
                <a:gd name="connsiteX1-51" fmla="*/ 864096 w 864096"/>
                <a:gd name="connsiteY1-52" fmla="*/ 0 h 1512168"/>
                <a:gd name="connsiteX2-53" fmla="*/ 678528 w 864096"/>
                <a:gd name="connsiteY2-54" fmla="*/ 769412 h 1512168"/>
                <a:gd name="connsiteX3-55" fmla="*/ 864096 w 864096"/>
                <a:gd name="connsiteY3-56" fmla="*/ 1512168 h 1512168"/>
                <a:gd name="connsiteX4-57" fmla="*/ 0 w 864096"/>
                <a:gd name="connsiteY4-58" fmla="*/ 1512168 h 1512168"/>
                <a:gd name="connsiteX5-59" fmla="*/ 185581 w 864096"/>
                <a:gd name="connsiteY5-60" fmla="*/ 765649 h 1512168"/>
                <a:gd name="connsiteX6-61" fmla="*/ 0 w 864096"/>
                <a:gd name="connsiteY6-62" fmla="*/ 0 h 1512168"/>
                <a:gd name="connsiteX0-63" fmla="*/ 0 w 972108"/>
                <a:gd name="connsiteY0-64" fmla="*/ 0 h 1512168"/>
                <a:gd name="connsiteX1-65" fmla="*/ 864096 w 972108"/>
                <a:gd name="connsiteY1-66" fmla="*/ 0 h 1512168"/>
                <a:gd name="connsiteX2-67" fmla="*/ 864096 w 972108"/>
                <a:gd name="connsiteY2-68" fmla="*/ 1512168 h 1512168"/>
                <a:gd name="connsiteX3-69" fmla="*/ 0 w 972108"/>
                <a:gd name="connsiteY3-70" fmla="*/ 1512168 h 1512168"/>
                <a:gd name="connsiteX4-71" fmla="*/ 185581 w 972108"/>
                <a:gd name="connsiteY4-72" fmla="*/ 765649 h 1512168"/>
                <a:gd name="connsiteX5-73" fmla="*/ 0 w 972108"/>
                <a:gd name="connsiteY5-74" fmla="*/ 0 h 1512168"/>
                <a:gd name="connsiteX0-75" fmla="*/ 0 w 864096"/>
                <a:gd name="connsiteY0-76" fmla="*/ 0 h 1512168"/>
                <a:gd name="connsiteX1-77" fmla="*/ 864096 w 864096"/>
                <a:gd name="connsiteY1-78" fmla="*/ 0 h 1512168"/>
                <a:gd name="connsiteX2-79" fmla="*/ 864096 w 864096"/>
                <a:gd name="connsiteY2-80" fmla="*/ 1512168 h 1512168"/>
                <a:gd name="connsiteX3-81" fmla="*/ 0 w 864096"/>
                <a:gd name="connsiteY3-82" fmla="*/ 1512168 h 1512168"/>
                <a:gd name="connsiteX4-83" fmla="*/ 185581 w 864096"/>
                <a:gd name="connsiteY4-84" fmla="*/ 765649 h 1512168"/>
                <a:gd name="connsiteX5-85" fmla="*/ 0 w 864096"/>
                <a:gd name="connsiteY5-86" fmla="*/ 0 h 1512168"/>
                <a:gd name="connsiteX0-87" fmla="*/ 0 w 864096"/>
                <a:gd name="connsiteY0-88" fmla="*/ 0 h 1512168"/>
                <a:gd name="connsiteX1-89" fmla="*/ 864096 w 864096"/>
                <a:gd name="connsiteY1-90" fmla="*/ 0 h 1512168"/>
                <a:gd name="connsiteX2-91" fmla="*/ 863899 w 864096"/>
                <a:gd name="connsiteY2-92" fmla="*/ 754360 h 1512168"/>
                <a:gd name="connsiteX3-93" fmla="*/ 864096 w 864096"/>
                <a:gd name="connsiteY3-94" fmla="*/ 1512168 h 1512168"/>
                <a:gd name="connsiteX4-95" fmla="*/ 0 w 864096"/>
                <a:gd name="connsiteY4-96" fmla="*/ 1512168 h 1512168"/>
                <a:gd name="connsiteX5-97" fmla="*/ 185581 w 864096"/>
                <a:gd name="connsiteY5-98" fmla="*/ 765649 h 1512168"/>
                <a:gd name="connsiteX6-99" fmla="*/ 0 w 864096"/>
                <a:gd name="connsiteY6-100" fmla="*/ 0 h 1512168"/>
                <a:gd name="connsiteX0-101" fmla="*/ 0 w 864096"/>
                <a:gd name="connsiteY0-102" fmla="*/ 0 h 1512168"/>
                <a:gd name="connsiteX1-103" fmla="*/ 864096 w 864096"/>
                <a:gd name="connsiteY1-104" fmla="*/ 0 h 1512168"/>
                <a:gd name="connsiteX2-105" fmla="*/ 674328 w 864096"/>
                <a:gd name="connsiteY2-106" fmla="*/ 761051 h 1512168"/>
                <a:gd name="connsiteX3-107" fmla="*/ 864096 w 864096"/>
                <a:gd name="connsiteY3-108" fmla="*/ 1512168 h 1512168"/>
                <a:gd name="connsiteX4-109" fmla="*/ 0 w 864096"/>
                <a:gd name="connsiteY4-110" fmla="*/ 1512168 h 1512168"/>
                <a:gd name="connsiteX5-111" fmla="*/ 185581 w 864096"/>
                <a:gd name="connsiteY5-112" fmla="*/ 765649 h 1512168"/>
                <a:gd name="connsiteX6-113" fmla="*/ 0 w 864096"/>
                <a:gd name="connsiteY6-114" fmla="*/ 0 h 1512168"/>
                <a:gd name="connsiteX0-115" fmla="*/ 0 w 864096"/>
                <a:gd name="connsiteY0-116" fmla="*/ 0 h 1512168"/>
                <a:gd name="connsiteX1-117" fmla="*/ 864096 w 864096"/>
                <a:gd name="connsiteY1-118" fmla="*/ 0 h 1512168"/>
                <a:gd name="connsiteX2-119" fmla="*/ 674328 w 864096"/>
                <a:gd name="connsiteY2-120" fmla="*/ 761051 h 1512168"/>
                <a:gd name="connsiteX3-121" fmla="*/ 864096 w 864096"/>
                <a:gd name="connsiteY3-122" fmla="*/ 1512168 h 1512168"/>
                <a:gd name="connsiteX4-123" fmla="*/ 0 w 864096"/>
                <a:gd name="connsiteY4-124" fmla="*/ 1512168 h 1512168"/>
                <a:gd name="connsiteX5-125" fmla="*/ 202027 w 864096"/>
                <a:gd name="connsiteY5-126" fmla="*/ 755781 h 1512168"/>
                <a:gd name="connsiteX6-127" fmla="*/ 0 w 864096"/>
                <a:gd name="connsiteY6-128" fmla="*/ 0 h 1512168"/>
                <a:gd name="connsiteX0-129" fmla="*/ 0 w 864096"/>
                <a:gd name="connsiteY0-130" fmla="*/ 0 h 1512168"/>
                <a:gd name="connsiteX1-131" fmla="*/ 864096 w 864096"/>
                <a:gd name="connsiteY1-132" fmla="*/ 0 h 1512168"/>
                <a:gd name="connsiteX2-133" fmla="*/ 644725 w 864096"/>
                <a:gd name="connsiteY2-134" fmla="*/ 761051 h 1512168"/>
                <a:gd name="connsiteX3-135" fmla="*/ 864096 w 864096"/>
                <a:gd name="connsiteY3-136" fmla="*/ 1512168 h 1512168"/>
                <a:gd name="connsiteX4-137" fmla="*/ 0 w 864096"/>
                <a:gd name="connsiteY4-138" fmla="*/ 1512168 h 1512168"/>
                <a:gd name="connsiteX5-139" fmla="*/ 202027 w 864096"/>
                <a:gd name="connsiteY5-140" fmla="*/ 755781 h 1512168"/>
                <a:gd name="connsiteX6-141" fmla="*/ 0 w 864096"/>
                <a:gd name="connsiteY6-142" fmla="*/ 0 h 1512168"/>
                <a:gd name="connsiteX0-143" fmla="*/ 0 w 864096"/>
                <a:gd name="connsiteY0-144" fmla="*/ 0 h 1512168"/>
                <a:gd name="connsiteX1-145" fmla="*/ 864096 w 864096"/>
                <a:gd name="connsiteY1-146" fmla="*/ 0 h 1512168"/>
                <a:gd name="connsiteX2-147" fmla="*/ 644725 w 864096"/>
                <a:gd name="connsiteY2-148" fmla="*/ 761051 h 1512168"/>
                <a:gd name="connsiteX3-149" fmla="*/ 864096 w 864096"/>
                <a:gd name="connsiteY3-150" fmla="*/ 1512168 h 1512168"/>
                <a:gd name="connsiteX4-151" fmla="*/ 0 w 864096"/>
                <a:gd name="connsiteY4-152" fmla="*/ 1512168 h 1512168"/>
                <a:gd name="connsiteX5-153" fmla="*/ 234919 w 864096"/>
                <a:gd name="connsiteY5-154" fmla="*/ 755781 h 1512168"/>
                <a:gd name="connsiteX6-155" fmla="*/ 0 w 864096"/>
                <a:gd name="connsiteY6-156" fmla="*/ 0 h 1512168"/>
                <a:gd name="connsiteX0-157" fmla="*/ 0 w 864096"/>
                <a:gd name="connsiteY0-158" fmla="*/ 0 h 1512168"/>
                <a:gd name="connsiteX1-159" fmla="*/ 864096 w 864096"/>
                <a:gd name="connsiteY1-160" fmla="*/ 0 h 1512168"/>
                <a:gd name="connsiteX2-161" fmla="*/ 615122 w 864096"/>
                <a:gd name="connsiteY2-162" fmla="*/ 767630 h 1512168"/>
                <a:gd name="connsiteX3-163" fmla="*/ 864096 w 864096"/>
                <a:gd name="connsiteY3-164" fmla="*/ 1512168 h 1512168"/>
                <a:gd name="connsiteX4-165" fmla="*/ 0 w 864096"/>
                <a:gd name="connsiteY4-166" fmla="*/ 1512168 h 1512168"/>
                <a:gd name="connsiteX5-167" fmla="*/ 234919 w 864096"/>
                <a:gd name="connsiteY5-168" fmla="*/ 755781 h 1512168"/>
                <a:gd name="connsiteX6-169" fmla="*/ 0 w 864096"/>
                <a:gd name="connsiteY6-170" fmla="*/ 0 h 1512168"/>
                <a:gd name="connsiteX0-171" fmla="*/ 0 w 864096"/>
                <a:gd name="connsiteY0-172" fmla="*/ 0 h 1512168"/>
                <a:gd name="connsiteX1-173" fmla="*/ 864096 w 864096"/>
                <a:gd name="connsiteY1-174" fmla="*/ 0 h 1512168"/>
                <a:gd name="connsiteX2-175" fmla="*/ 615122 w 864096"/>
                <a:gd name="connsiteY2-176" fmla="*/ 767630 h 1512168"/>
                <a:gd name="connsiteX3-177" fmla="*/ 864096 w 864096"/>
                <a:gd name="connsiteY3-178" fmla="*/ 1512168 h 1512168"/>
                <a:gd name="connsiteX4-179" fmla="*/ 0 w 864096"/>
                <a:gd name="connsiteY4-180" fmla="*/ 1512168 h 1512168"/>
                <a:gd name="connsiteX5-181" fmla="*/ 238208 w 864096"/>
                <a:gd name="connsiteY5-182" fmla="*/ 755781 h 1512168"/>
                <a:gd name="connsiteX6-183" fmla="*/ 0 w 864096"/>
                <a:gd name="connsiteY6-184" fmla="*/ 0 h 1512168"/>
                <a:gd name="connsiteX0-185" fmla="*/ 0 w 864096"/>
                <a:gd name="connsiteY0-186" fmla="*/ 0 h 1512168"/>
                <a:gd name="connsiteX1-187" fmla="*/ 864096 w 864096"/>
                <a:gd name="connsiteY1-188" fmla="*/ 0 h 1512168"/>
                <a:gd name="connsiteX2-189" fmla="*/ 615122 w 864096"/>
                <a:gd name="connsiteY2-190" fmla="*/ 757762 h 1512168"/>
                <a:gd name="connsiteX3-191" fmla="*/ 864096 w 864096"/>
                <a:gd name="connsiteY3-192" fmla="*/ 1512168 h 1512168"/>
                <a:gd name="connsiteX4-193" fmla="*/ 0 w 864096"/>
                <a:gd name="connsiteY4-194" fmla="*/ 1512168 h 1512168"/>
                <a:gd name="connsiteX5-195" fmla="*/ 238208 w 864096"/>
                <a:gd name="connsiteY5-196" fmla="*/ 755781 h 1512168"/>
                <a:gd name="connsiteX6-197" fmla="*/ 0 w 864096"/>
                <a:gd name="connsiteY6-198" fmla="*/ 0 h 1512168"/>
                <a:gd name="connsiteX0-199" fmla="*/ 0 w 864096"/>
                <a:gd name="connsiteY0-200" fmla="*/ 0 h 1512168"/>
                <a:gd name="connsiteX1-201" fmla="*/ 864096 w 864096"/>
                <a:gd name="connsiteY1-202" fmla="*/ 0 h 1512168"/>
                <a:gd name="connsiteX2-203" fmla="*/ 571726 w 864096"/>
                <a:gd name="connsiteY2-204" fmla="*/ 760862 h 1512168"/>
                <a:gd name="connsiteX3-205" fmla="*/ 864096 w 864096"/>
                <a:gd name="connsiteY3-206" fmla="*/ 1512168 h 1512168"/>
                <a:gd name="connsiteX4-207" fmla="*/ 0 w 864096"/>
                <a:gd name="connsiteY4-208" fmla="*/ 1512168 h 1512168"/>
                <a:gd name="connsiteX5-209" fmla="*/ 238208 w 864096"/>
                <a:gd name="connsiteY5-210" fmla="*/ 755781 h 1512168"/>
                <a:gd name="connsiteX6-211" fmla="*/ 0 w 864096"/>
                <a:gd name="connsiteY6-212" fmla="*/ 0 h 1512168"/>
                <a:gd name="connsiteX0-213" fmla="*/ 0 w 864096"/>
                <a:gd name="connsiteY0-214" fmla="*/ 0 h 1512168"/>
                <a:gd name="connsiteX1-215" fmla="*/ 864096 w 864096"/>
                <a:gd name="connsiteY1-216" fmla="*/ 0 h 1512168"/>
                <a:gd name="connsiteX2-217" fmla="*/ 571726 w 864096"/>
                <a:gd name="connsiteY2-218" fmla="*/ 760862 h 1512168"/>
                <a:gd name="connsiteX3-219" fmla="*/ 864096 w 864096"/>
                <a:gd name="connsiteY3-220" fmla="*/ 1512168 h 1512168"/>
                <a:gd name="connsiteX4-221" fmla="*/ 0 w 864096"/>
                <a:gd name="connsiteY4-222" fmla="*/ 1512168 h 1512168"/>
                <a:gd name="connsiteX5-223" fmla="*/ 297102 w 864096"/>
                <a:gd name="connsiteY5-224" fmla="*/ 761981 h 1512168"/>
                <a:gd name="connsiteX6-225" fmla="*/ 0 w 864096"/>
                <a:gd name="connsiteY6-226" fmla="*/ 0 h 1512168"/>
                <a:gd name="connsiteX0-227" fmla="*/ 0 w 864096"/>
                <a:gd name="connsiteY0-228" fmla="*/ 0 h 1512168"/>
                <a:gd name="connsiteX1-229" fmla="*/ 864096 w 864096"/>
                <a:gd name="connsiteY1-230" fmla="*/ 0 h 1512168"/>
                <a:gd name="connsiteX2-231" fmla="*/ 537629 w 864096"/>
                <a:gd name="connsiteY2-232" fmla="*/ 760862 h 1512168"/>
                <a:gd name="connsiteX3-233" fmla="*/ 864096 w 864096"/>
                <a:gd name="connsiteY3-234" fmla="*/ 1512168 h 1512168"/>
                <a:gd name="connsiteX4-235" fmla="*/ 0 w 864096"/>
                <a:gd name="connsiteY4-236" fmla="*/ 1512168 h 1512168"/>
                <a:gd name="connsiteX5-237" fmla="*/ 297102 w 864096"/>
                <a:gd name="connsiteY5-238" fmla="*/ 761981 h 1512168"/>
                <a:gd name="connsiteX6-239" fmla="*/ 0 w 864096"/>
                <a:gd name="connsiteY6-240" fmla="*/ 0 h 1512168"/>
                <a:gd name="connsiteX0-241" fmla="*/ 0 w 864096"/>
                <a:gd name="connsiteY0-242" fmla="*/ 0 h 1512168"/>
                <a:gd name="connsiteX1-243" fmla="*/ 864096 w 864096"/>
                <a:gd name="connsiteY1-244" fmla="*/ 0 h 1512168"/>
                <a:gd name="connsiteX2-245" fmla="*/ 537629 w 864096"/>
                <a:gd name="connsiteY2-246" fmla="*/ 760862 h 1512168"/>
                <a:gd name="connsiteX3-247" fmla="*/ 864096 w 864096"/>
                <a:gd name="connsiteY3-248" fmla="*/ 1512168 h 1512168"/>
                <a:gd name="connsiteX4-249" fmla="*/ 0 w 864096"/>
                <a:gd name="connsiteY4-250" fmla="*/ 1512168 h 1512168"/>
                <a:gd name="connsiteX5-251" fmla="*/ 321900 w 864096"/>
                <a:gd name="connsiteY5-252" fmla="*/ 758881 h 1512168"/>
                <a:gd name="connsiteX6-253" fmla="*/ 0 w 864096"/>
                <a:gd name="connsiteY6-254" fmla="*/ 0 h 1512168"/>
                <a:gd name="connsiteX0-255" fmla="*/ 0 w 864096"/>
                <a:gd name="connsiteY0-256" fmla="*/ 0 h 1512168"/>
                <a:gd name="connsiteX1-257" fmla="*/ 864096 w 864096"/>
                <a:gd name="connsiteY1-258" fmla="*/ 0 h 1512168"/>
                <a:gd name="connsiteX2-259" fmla="*/ 537629 w 864096"/>
                <a:gd name="connsiteY2-260" fmla="*/ 760862 h 1512168"/>
                <a:gd name="connsiteX3-261" fmla="*/ 864096 w 864096"/>
                <a:gd name="connsiteY3-262" fmla="*/ 1512168 h 1512168"/>
                <a:gd name="connsiteX4-263" fmla="*/ 0 w 864096"/>
                <a:gd name="connsiteY4-264" fmla="*/ 1512168 h 1512168"/>
                <a:gd name="connsiteX5-265" fmla="*/ 321900 w 864096"/>
                <a:gd name="connsiteY5-266" fmla="*/ 758881 h 1512168"/>
                <a:gd name="connsiteX6-267" fmla="*/ 0 w 864096"/>
                <a:gd name="connsiteY6-268" fmla="*/ 0 h 1512168"/>
                <a:gd name="connsiteX0-269" fmla="*/ 0 w 864096"/>
                <a:gd name="connsiteY0-270" fmla="*/ 0 h 1512168"/>
                <a:gd name="connsiteX1-271" fmla="*/ 864096 w 864096"/>
                <a:gd name="connsiteY1-272" fmla="*/ 0 h 1512168"/>
                <a:gd name="connsiteX2-273" fmla="*/ 537629 w 864096"/>
                <a:gd name="connsiteY2-274" fmla="*/ 760862 h 1512168"/>
                <a:gd name="connsiteX3-275" fmla="*/ 864096 w 864096"/>
                <a:gd name="connsiteY3-276" fmla="*/ 1512168 h 1512168"/>
                <a:gd name="connsiteX4-277" fmla="*/ 0 w 864096"/>
                <a:gd name="connsiteY4-278" fmla="*/ 1512168 h 1512168"/>
                <a:gd name="connsiteX5-279" fmla="*/ 334542 w 864096"/>
                <a:gd name="connsiteY5-280" fmla="*/ 756774 h 1512168"/>
                <a:gd name="connsiteX6-281" fmla="*/ 0 w 864096"/>
                <a:gd name="connsiteY6-282" fmla="*/ 0 h 1512168"/>
                <a:gd name="connsiteX0-283" fmla="*/ 0 w 864096"/>
                <a:gd name="connsiteY0-284" fmla="*/ 0 h 1512168"/>
                <a:gd name="connsiteX1-285" fmla="*/ 864096 w 864096"/>
                <a:gd name="connsiteY1-286" fmla="*/ 0 h 1512168"/>
                <a:gd name="connsiteX2-287" fmla="*/ 516560 w 864096"/>
                <a:gd name="connsiteY2-288" fmla="*/ 754541 h 1512168"/>
                <a:gd name="connsiteX3-289" fmla="*/ 864096 w 864096"/>
                <a:gd name="connsiteY3-290" fmla="*/ 1512168 h 1512168"/>
                <a:gd name="connsiteX4-291" fmla="*/ 0 w 864096"/>
                <a:gd name="connsiteY4-292" fmla="*/ 1512168 h 1512168"/>
                <a:gd name="connsiteX5-293" fmla="*/ 334542 w 864096"/>
                <a:gd name="connsiteY5-294" fmla="*/ 756774 h 1512168"/>
                <a:gd name="connsiteX6-295" fmla="*/ 0 w 864096"/>
                <a:gd name="connsiteY6-296" fmla="*/ 0 h 1512168"/>
                <a:gd name="connsiteX0-297" fmla="*/ 0 w 864096"/>
                <a:gd name="connsiteY0-298" fmla="*/ 0 h 1512168"/>
                <a:gd name="connsiteX1-299" fmla="*/ 864096 w 864096"/>
                <a:gd name="connsiteY1-300" fmla="*/ 0 h 1512168"/>
                <a:gd name="connsiteX2-301" fmla="*/ 516560 w 864096"/>
                <a:gd name="connsiteY2-302" fmla="*/ 754541 h 1512168"/>
                <a:gd name="connsiteX3-303" fmla="*/ 864096 w 864096"/>
                <a:gd name="connsiteY3-304" fmla="*/ 1512168 h 1512168"/>
                <a:gd name="connsiteX4-305" fmla="*/ 0 w 864096"/>
                <a:gd name="connsiteY4-306" fmla="*/ 1512168 h 1512168"/>
                <a:gd name="connsiteX5-307" fmla="*/ 338756 w 864096"/>
                <a:gd name="connsiteY5-308" fmla="*/ 756774 h 1512168"/>
                <a:gd name="connsiteX6-309" fmla="*/ 0 w 864096"/>
                <a:gd name="connsiteY6-310" fmla="*/ 0 h 1512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14" name="Rectangle 6"/>
            <p:cNvSpPr/>
            <p:nvPr/>
          </p:nvSpPr>
          <p:spPr>
            <a:xfrm rot="18640883">
              <a:off x="7176" y="3531"/>
              <a:ext cx="1454" cy="1598"/>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1" fmla="*/ 0 w 864096"/>
                <a:gd name="connsiteY0-2" fmla="*/ 0 h 1512168"/>
                <a:gd name="connsiteX1-3" fmla="*/ 864096 w 864096"/>
                <a:gd name="connsiteY1-4" fmla="*/ 0 h 1512168"/>
                <a:gd name="connsiteX2-5" fmla="*/ 864096 w 864096"/>
                <a:gd name="connsiteY2-6" fmla="*/ 1512168 h 1512168"/>
                <a:gd name="connsiteX3-7" fmla="*/ 0 w 864096"/>
                <a:gd name="connsiteY3-8" fmla="*/ 1512168 h 1512168"/>
                <a:gd name="connsiteX4-9" fmla="*/ 1195 w 864096"/>
                <a:gd name="connsiteY4-10" fmla="*/ 761886 h 1512168"/>
                <a:gd name="connsiteX5" fmla="*/ 0 w 864096"/>
                <a:gd name="connsiteY5" fmla="*/ 0 h 1512168"/>
                <a:gd name="connsiteX0-11" fmla="*/ 0 w 864096"/>
                <a:gd name="connsiteY0-12" fmla="*/ 0 h 1512168"/>
                <a:gd name="connsiteX1-13" fmla="*/ 864096 w 864096"/>
                <a:gd name="connsiteY1-14" fmla="*/ 0 h 1512168"/>
                <a:gd name="connsiteX2-15" fmla="*/ 864096 w 864096"/>
                <a:gd name="connsiteY2-16" fmla="*/ 1512168 h 1512168"/>
                <a:gd name="connsiteX3-17" fmla="*/ 0 w 864096"/>
                <a:gd name="connsiteY3-18" fmla="*/ 1512168 h 1512168"/>
                <a:gd name="connsiteX4-19" fmla="*/ 147951 w 864096"/>
                <a:gd name="connsiteY4-20" fmla="*/ 765649 h 1512168"/>
                <a:gd name="connsiteX5-21" fmla="*/ 0 w 864096"/>
                <a:gd name="connsiteY5-22" fmla="*/ 0 h 1512168"/>
                <a:gd name="connsiteX0-23" fmla="*/ 0 w 864096"/>
                <a:gd name="connsiteY0-24" fmla="*/ 0 h 1512168"/>
                <a:gd name="connsiteX1-25" fmla="*/ 864096 w 864096"/>
                <a:gd name="connsiteY1-26" fmla="*/ 0 h 1512168"/>
                <a:gd name="connsiteX2-27" fmla="*/ 678528 w 864096"/>
                <a:gd name="connsiteY2-28" fmla="*/ 769412 h 1512168"/>
                <a:gd name="connsiteX3-29" fmla="*/ 864096 w 864096"/>
                <a:gd name="connsiteY3-30" fmla="*/ 1512168 h 1512168"/>
                <a:gd name="connsiteX4-31" fmla="*/ 0 w 864096"/>
                <a:gd name="connsiteY4-32" fmla="*/ 1512168 h 1512168"/>
                <a:gd name="connsiteX5-33" fmla="*/ 147951 w 864096"/>
                <a:gd name="connsiteY5-34" fmla="*/ 765649 h 1512168"/>
                <a:gd name="connsiteX6" fmla="*/ 0 w 864096"/>
                <a:gd name="connsiteY6" fmla="*/ 0 h 1512168"/>
                <a:gd name="connsiteX0-35" fmla="*/ 0 w 864096"/>
                <a:gd name="connsiteY0-36" fmla="*/ 0 h 1512168"/>
                <a:gd name="connsiteX1-37" fmla="*/ 864096 w 864096"/>
                <a:gd name="connsiteY1-38" fmla="*/ 0 h 1512168"/>
                <a:gd name="connsiteX2-39" fmla="*/ 678528 w 864096"/>
                <a:gd name="connsiteY2-40" fmla="*/ 769412 h 1512168"/>
                <a:gd name="connsiteX3-41" fmla="*/ 864096 w 864096"/>
                <a:gd name="connsiteY3-42" fmla="*/ 1512168 h 1512168"/>
                <a:gd name="connsiteX4-43" fmla="*/ 0 w 864096"/>
                <a:gd name="connsiteY4-44" fmla="*/ 1512168 h 1512168"/>
                <a:gd name="connsiteX5-45" fmla="*/ 185581 w 864096"/>
                <a:gd name="connsiteY5-46" fmla="*/ 765649 h 1512168"/>
                <a:gd name="connsiteX6-47" fmla="*/ 0 w 864096"/>
                <a:gd name="connsiteY6-48" fmla="*/ 0 h 1512168"/>
                <a:gd name="connsiteX0-49" fmla="*/ 0 w 864096"/>
                <a:gd name="connsiteY0-50" fmla="*/ 0 h 1512168"/>
                <a:gd name="connsiteX1-51" fmla="*/ 864096 w 864096"/>
                <a:gd name="connsiteY1-52" fmla="*/ 0 h 1512168"/>
                <a:gd name="connsiteX2-53" fmla="*/ 678528 w 864096"/>
                <a:gd name="connsiteY2-54" fmla="*/ 769412 h 1512168"/>
                <a:gd name="connsiteX3-55" fmla="*/ 864096 w 864096"/>
                <a:gd name="connsiteY3-56" fmla="*/ 1512168 h 1512168"/>
                <a:gd name="connsiteX4-57" fmla="*/ 0 w 864096"/>
                <a:gd name="connsiteY4-58" fmla="*/ 1512168 h 1512168"/>
                <a:gd name="connsiteX5-59" fmla="*/ 185581 w 864096"/>
                <a:gd name="connsiteY5-60" fmla="*/ 765649 h 1512168"/>
                <a:gd name="connsiteX6-61" fmla="*/ 0 w 864096"/>
                <a:gd name="connsiteY6-62" fmla="*/ 0 h 1512168"/>
                <a:gd name="connsiteX0-63" fmla="*/ 0 w 972108"/>
                <a:gd name="connsiteY0-64" fmla="*/ 0 h 1512168"/>
                <a:gd name="connsiteX1-65" fmla="*/ 864096 w 972108"/>
                <a:gd name="connsiteY1-66" fmla="*/ 0 h 1512168"/>
                <a:gd name="connsiteX2-67" fmla="*/ 864096 w 972108"/>
                <a:gd name="connsiteY2-68" fmla="*/ 1512168 h 1512168"/>
                <a:gd name="connsiteX3-69" fmla="*/ 0 w 972108"/>
                <a:gd name="connsiteY3-70" fmla="*/ 1512168 h 1512168"/>
                <a:gd name="connsiteX4-71" fmla="*/ 185581 w 972108"/>
                <a:gd name="connsiteY4-72" fmla="*/ 765649 h 1512168"/>
                <a:gd name="connsiteX5-73" fmla="*/ 0 w 972108"/>
                <a:gd name="connsiteY5-74" fmla="*/ 0 h 1512168"/>
                <a:gd name="connsiteX0-75" fmla="*/ 0 w 864096"/>
                <a:gd name="connsiteY0-76" fmla="*/ 0 h 1512168"/>
                <a:gd name="connsiteX1-77" fmla="*/ 864096 w 864096"/>
                <a:gd name="connsiteY1-78" fmla="*/ 0 h 1512168"/>
                <a:gd name="connsiteX2-79" fmla="*/ 864096 w 864096"/>
                <a:gd name="connsiteY2-80" fmla="*/ 1512168 h 1512168"/>
                <a:gd name="connsiteX3-81" fmla="*/ 0 w 864096"/>
                <a:gd name="connsiteY3-82" fmla="*/ 1512168 h 1512168"/>
                <a:gd name="connsiteX4-83" fmla="*/ 185581 w 864096"/>
                <a:gd name="connsiteY4-84" fmla="*/ 765649 h 1512168"/>
                <a:gd name="connsiteX5-85" fmla="*/ 0 w 864096"/>
                <a:gd name="connsiteY5-86" fmla="*/ 0 h 1512168"/>
                <a:gd name="connsiteX0-87" fmla="*/ 0 w 864096"/>
                <a:gd name="connsiteY0-88" fmla="*/ 0 h 1512168"/>
                <a:gd name="connsiteX1-89" fmla="*/ 864096 w 864096"/>
                <a:gd name="connsiteY1-90" fmla="*/ 0 h 1512168"/>
                <a:gd name="connsiteX2-91" fmla="*/ 863899 w 864096"/>
                <a:gd name="connsiteY2-92" fmla="*/ 754360 h 1512168"/>
                <a:gd name="connsiteX3-93" fmla="*/ 864096 w 864096"/>
                <a:gd name="connsiteY3-94" fmla="*/ 1512168 h 1512168"/>
                <a:gd name="connsiteX4-95" fmla="*/ 0 w 864096"/>
                <a:gd name="connsiteY4-96" fmla="*/ 1512168 h 1512168"/>
                <a:gd name="connsiteX5-97" fmla="*/ 185581 w 864096"/>
                <a:gd name="connsiteY5-98" fmla="*/ 765649 h 1512168"/>
                <a:gd name="connsiteX6-99" fmla="*/ 0 w 864096"/>
                <a:gd name="connsiteY6-100" fmla="*/ 0 h 1512168"/>
                <a:gd name="connsiteX0-101" fmla="*/ 0 w 864096"/>
                <a:gd name="connsiteY0-102" fmla="*/ 0 h 1512168"/>
                <a:gd name="connsiteX1-103" fmla="*/ 864096 w 864096"/>
                <a:gd name="connsiteY1-104" fmla="*/ 0 h 1512168"/>
                <a:gd name="connsiteX2-105" fmla="*/ 674328 w 864096"/>
                <a:gd name="connsiteY2-106" fmla="*/ 761051 h 1512168"/>
                <a:gd name="connsiteX3-107" fmla="*/ 864096 w 864096"/>
                <a:gd name="connsiteY3-108" fmla="*/ 1512168 h 1512168"/>
                <a:gd name="connsiteX4-109" fmla="*/ 0 w 864096"/>
                <a:gd name="connsiteY4-110" fmla="*/ 1512168 h 1512168"/>
                <a:gd name="connsiteX5-111" fmla="*/ 185581 w 864096"/>
                <a:gd name="connsiteY5-112" fmla="*/ 765649 h 1512168"/>
                <a:gd name="connsiteX6-113" fmla="*/ 0 w 864096"/>
                <a:gd name="connsiteY6-114" fmla="*/ 0 h 1512168"/>
                <a:gd name="connsiteX0-115" fmla="*/ 0 w 864096"/>
                <a:gd name="connsiteY0-116" fmla="*/ 0 h 1512168"/>
                <a:gd name="connsiteX1-117" fmla="*/ 864096 w 864096"/>
                <a:gd name="connsiteY1-118" fmla="*/ 0 h 1512168"/>
                <a:gd name="connsiteX2-119" fmla="*/ 674328 w 864096"/>
                <a:gd name="connsiteY2-120" fmla="*/ 761051 h 1512168"/>
                <a:gd name="connsiteX3-121" fmla="*/ 864096 w 864096"/>
                <a:gd name="connsiteY3-122" fmla="*/ 1512168 h 1512168"/>
                <a:gd name="connsiteX4-123" fmla="*/ 0 w 864096"/>
                <a:gd name="connsiteY4-124" fmla="*/ 1512168 h 1512168"/>
                <a:gd name="connsiteX5-125" fmla="*/ 202027 w 864096"/>
                <a:gd name="connsiteY5-126" fmla="*/ 755781 h 1512168"/>
                <a:gd name="connsiteX6-127" fmla="*/ 0 w 864096"/>
                <a:gd name="connsiteY6-128" fmla="*/ 0 h 1512168"/>
                <a:gd name="connsiteX0-129" fmla="*/ 0 w 864096"/>
                <a:gd name="connsiteY0-130" fmla="*/ 0 h 1512168"/>
                <a:gd name="connsiteX1-131" fmla="*/ 864096 w 864096"/>
                <a:gd name="connsiteY1-132" fmla="*/ 0 h 1512168"/>
                <a:gd name="connsiteX2-133" fmla="*/ 644725 w 864096"/>
                <a:gd name="connsiteY2-134" fmla="*/ 761051 h 1512168"/>
                <a:gd name="connsiteX3-135" fmla="*/ 864096 w 864096"/>
                <a:gd name="connsiteY3-136" fmla="*/ 1512168 h 1512168"/>
                <a:gd name="connsiteX4-137" fmla="*/ 0 w 864096"/>
                <a:gd name="connsiteY4-138" fmla="*/ 1512168 h 1512168"/>
                <a:gd name="connsiteX5-139" fmla="*/ 202027 w 864096"/>
                <a:gd name="connsiteY5-140" fmla="*/ 755781 h 1512168"/>
                <a:gd name="connsiteX6-141" fmla="*/ 0 w 864096"/>
                <a:gd name="connsiteY6-142" fmla="*/ 0 h 1512168"/>
                <a:gd name="connsiteX0-143" fmla="*/ 0 w 864096"/>
                <a:gd name="connsiteY0-144" fmla="*/ 0 h 1512168"/>
                <a:gd name="connsiteX1-145" fmla="*/ 864096 w 864096"/>
                <a:gd name="connsiteY1-146" fmla="*/ 0 h 1512168"/>
                <a:gd name="connsiteX2-147" fmla="*/ 644725 w 864096"/>
                <a:gd name="connsiteY2-148" fmla="*/ 761051 h 1512168"/>
                <a:gd name="connsiteX3-149" fmla="*/ 864096 w 864096"/>
                <a:gd name="connsiteY3-150" fmla="*/ 1512168 h 1512168"/>
                <a:gd name="connsiteX4-151" fmla="*/ 0 w 864096"/>
                <a:gd name="connsiteY4-152" fmla="*/ 1512168 h 1512168"/>
                <a:gd name="connsiteX5-153" fmla="*/ 234919 w 864096"/>
                <a:gd name="connsiteY5-154" fmla="*/ 755781 h 1512168"/>
                <a:gd name="connsiteX6-155" fmla="*/ 0 w 864096"/>
                <a:gd name="connsiteY6-156" fmla="*/ 0 h 1512168"/>
                <a:gd name="connsiteX0-157" fmla="*/ 0 w 864096"/>
                <a:gd name="connsiteY0-158" fmla="*/ 0 h 1512168"/>
                <a:gd name="connsiteX1-159" fmla="*/ 864096 w 864096"/>
                <a:gd name="connsiteY1-160" fmla="*/ 0 h 1512168"/>
                <a:gd name="connsiteX2-161" fmla="*/ 615122 w 864096"/>
                <a:gd name="connsiteY2-162" fmla="*/ 767630 h 1512168"/>
                <a:gd name="connsiteX3-163" fmla="*/ 864096 w 864096"/>
                <a:gd name="connsiteY3-164" fmla="*/ 1512168 h 1512168"/>
                <a:gd name="connsiteX4-165" fmla="*/ 0 w 864096"/>
                <a:gd name="connsiteY4-166" fmla="*/ 1512168 h 1512168"/>
                <a:gd name="connsiteX5-167" fmla="*/ 234919 w 864096"/>
                <a:gd name="connsiteY5-168" fmla="*/ 755781 h 1512168"/>
                <a:gd name="connsiteX6-169" fmla="*/ 0 w 864096"/>
                <a:gd name="connsiteY6-170" fmla="*/ 0 h 1512168"/>
                <a:gd name="connsiteX0-171" fmla="*/ 0 w 864096"/>
                <a:gd name="connsiteY0-172" fmla="*/ 0 h 1512168"/>
                <a:gd name="connsiteX1-173" fmla="*/ 864096 w 864096"/>
                <a:gd name="connsiteY1-174" fmla="*/ 0 h 1512168"/>
                <a:gd name="connsiteX2-175" fmla="*/ 615122 w 864096"/>
                <a:gd name="connsiteY2-176" fmla="*/ 767630 h 1512168"/>
                <a:gd name="connsiteX3-177" fmla="*/ 864096 w 864096"/>
                <a:gd name="connsiteY3-178" fmla="*/ 1512168 h 1512168"/>
                <a:gd name="connsiteX4-179" fmla="*/ 0 w 864096"/>
                <a:gd name="connsiteY4-180" fmla="*/ 1512168 h 1512168"/>
                <a:gd name="connsiteX5-181" fmla="*/ 238208 w 864096"/>
                <a:gd name="connsiteY5-182" fmla="*/ 755781 h 1512168"/>
                <a:gd name="connsiteX6-183" fmla="*/ 0 w 864096"/>
                <a:gd name="connsiteY6-184" fmla="*/ 0 h 1512168"/>
                <a:gd name="connsiteX0-185" fmla="*/ 0 w 864096"/>
                <a:gd name="connsiteY0-186" fmla="*/ 0 h 1512168"/>
                <a:gd name="connsiteX1-187" fmla="*/ 864096 w 864096"/>
                <a:gd name="connsiteY1-188" fmla="*/ 0 h 1512168"/>
                <a:gd name="connsiteX2-189" fmla="*/ 615122 w 864096"/>
                <a:gd name="connsiteY2-190" fmla="*/ 757762 h 1512168"/>
                <a:gd name="connsiteX3-191" fmla="*/ 864096 w 864096"/>
                <a:gd name="connsiteY3-192" fmla="*/ 1512168 h 1512168"/>
                <a:gd name="connsiteX4-193" fmla="*/ 0 w 864096"/>
                <a:gd name="connsiteY4-194" fmla="*/ 1512168 h 1512168"/>
                <a:gd name="connsiteX5-195" fmla="*/ 238208 w 864096"/>
                <a:gd name="connsiteY5-196" fmla="*/ 755781 h 1512168"/>
                <a:gd name="connsiteX6-197" fmla="*/ 0 w 864096"/>
                <a:gd name="connsiteY6-198" fmla="*/ 0 h 1512168"/>
                <a:gd name="connsiteX0-199" fmla="*/ 0 w 864096"/>
                <a:gd name="connsiteY0-200" fmla="*/ 0 h 1512168"/>
                <a:gd name="connsiteX1-201" fmla="*/ 864096 w 864096"/>
                <a:gd name="connsiteY1-202" fmla="*/ 0 h 1512168"/>
                <a:gd name="connsiteX2-203" fmla="*/ 571726 w 864096"/>
                <a:gd name="connsiteY2-204" fmla="*/ 760862 h 1512168"/>
                <a:gd name="connsiteX3-205" fmla="*/ 864096 w 864096"/>
                <a:gd name="connsiteY3-206" fmla="*/ 1512168 h 1512168"/>
                <a:gd name="connsiteX4-207" fmla="*/ 0 w 864096"/>
                <a:gd name="connsiteY4-208" fmla="*/ 1512168 h 1512168"/>
                <a:gd name="connsiteX5-209" fmla="*/ 238208 w 864096"/>
                <a:gd name="connsiteY5-210" fmla="*/ 755781 h 1512168"/>
                <a:gd name="connsiteX6-211" fmla="*/ 0 w 864096"/>
                <a:gd name="connsiteY6-212" fmla="*/ 0 h 1512168"/>
                <a:gd name="connsiteX0-213" fmla="*/ 0 w 864096"/>
                <a:gd name="connsiteY0-214" fmla="*/ 0 h 1512168"/>
                <a:gd name="connsiteX1-215" fmla="*/ 864096 w 864096"/>
                <a:gd name="connsiteY1-216" fmla="*/ 0 h 1512168"/>
                <a:gd name="connsiteX2-217" fmla="*/ 571726 w 864096"/>
                <a:gd name="connsiteY2-218" fmla="*/ 760862 h 1512168"/>
                <a:gd name="connsiteX3-219" fmla="*/ 864096 w 864096"/>
                <a:gd name="connsiteY3-220" fmla="*/ 1512168 h 1512168"/>
                <a:gd name="connsiteX4-221" fmla="*/ 0 w 864096"/>
                <a:gd name="connsiteY4-222" fmla="*/ 1512168 h 1512168"/>
                <a:gd name="connsiteX5-223" fmla="*/ 297102 w 864096"/>
                <a:gd name="connsiteY5-224" fmla="*/ 761981 h 1512168"/>
                <a:gd name="connsiteX6-225" fmla="*/ 0 w 864096"/>
                <a:gd name="connsiteY6-226" fmla="*/ 0 h 1512168"/>
                <a:gd name="connsiteX0-227" fmla="*/ 0 w 864096"/>
                <a:gd name="connsiteY0-228" fmla="*/ 0 h 1512168"/>
                <a:gd name="connsiteX1-229" fmla="*/ 864096 w 864096"/>
                <a:gd name="connsiteY1-230" fmla="*/ 0 h 1512168"/>
                <a:gd name="connsiteX2-231" fmla="*/ 537629 w 864096"/>
                <a:gd name="connsiteY2-232" fmla="*/ 760862 h 1512168"/>
                <a:gd name="connsiteX3-233" fmla="*/ 864096 w 864096"/>
                <a:gd name="connsiteY3-234" fmla="*/ 1512168 h 1512168"/>
                <a:gd name="connsiteX4-235" fmla="*/ 0 w 864096"/>
                <a:gd name="connsiteY4-236" fmla="*/ 1512168 h 1512168"/>
                <a:gd name="connsiteX5-237" fmla="*/ 297102 w 864096"/>
                <a:gd name="connsiteY5-238" fmla="*/ 761981 h 1512168"/>
                <a:gd name="connsiteX6-239" fmla="*/ 0 w 864096"/>
                <a:gd name="connsiteY6-240" fmla="*/ 0 h 1512168"/>
                <a:gd name="connsiteX0-241" fmla="*/ 0 w 864096"/>
                <a:gd name="connsiteY0-242" fmla="*/ 0 h 1512168"/>
                <a:gd name="connsiteX1-243" fmla="*/ 864096 w 864096"/>
                <a:gd name="connsiteY1-244" fmla="*/ 0 h 1512168"/>
                <a:gd name="connsiteX2-245" fmla="*/ 537629 w 864096"/>
                <a:gd name="connsiteY2-246" fmla="*/ 760862 h 1512168"/>
                <a:gd name="connsiteX3-247" fmla="*/ 864096 w 864096"/>
                <a:gd name="connsiteY3-248" fmla="*/ 1512168 h 1512168"/>
                <a:gd name="connsiteX4-249" fmla="*/ 0 w 864096"/>
                <a:gd name="connsiteY4-250" fmla="*/ 1512168 h 1512168"/>
                <a:gd name="connsiteX5-251" fmla="*/ 321900 w 864096"/>
                <a:gd name="connsiteY5-252" fmla="*/ 758881 h 1512168"/>
                <a:gd name="connsiteX6-253" fmla="*/ 0 w 864096"/>
                <a:gd name="connsiteY6-254" fmla="*/ 0 h 1512168"/>
                <a:gd name="connsiteX0-255" fmla="*/ 0 w 864096"/>
                <a:gd name="connsiteY0-256" fmla="*/ 0 h 1512168"/>
                <a:gd name="connsiteX1-257" fmla="*/ 864096 w 864096"/>
                <a:gd name="connsiteY1-258" fmla="*/ 0 h 1512168"/>
                <a:gd name="connsiteX2-259" fmla="*/ 537629 w 864096"/>
                <a:gd name="connsiteY2-260" fmla="*/ 760862 h 1512168"/>
                <a:gd name="connsiteX3-261" fmla="*/ 864096 w 864096"/>
                <a:gd name="connsiteY3-262" fmla="*/ 1512168 h 1512168"/>
                <a:gd name="connsiteX4-263" fmla="*/ 0 w 864096"/>
                <a:gd name="connsiteY4-264" fmla="*/ 1512168 h 1512168"/>
                <a:gd name="connsiteX5-265" fmla="*/ 321900 w 864096"/>
                <a:gd name="connsiteY5-266" fmla="*/ 758881 h 1512168"/>
                <a:gd name="connsiteX6-267" fmla="*/ 0 w 864096"/>
                <a:gd name="connsiteY6-268" fmla="*/ 0 h 1512168"/>
                <a:gd name="connsiteX0-269" fmla="*/ 0 w 864096"/>
                <a:gd name="connsiteY0-270" fmla="*/ 0 h 1512168"/>
                <a:gd name="connsiteX1-271" fmla="*/ 864096 w 864096"/>
                <a:gd name="connsiteY1-272" fmla="*/ 0 h 1512168"/>
                <a:gd name="connsiteX2-273" fmla="*/ 537629 w 864096"/>
                <a:gd name="connsiteY2-274" fmla="*/ 760862 h 1512168"/>
                <a:gd name="connsiteX3-275" fmla="*/ 864096 w 864096"/>
                <a:gd name="connsiteY3-276" fmla="*/ 1512168 h 1512168"/>
                <a:gd name="connsiteX4-277" fmla="*/ 0 w 864096"/>
                <a:gd name="connsiteY4-278" fmla="*/ 1512168 h 1512168"/>
                <a:gd name="connsiteX5-279" fmla="*/ 334542 w 864096"/>
                <a:gd name="connsiteY5-280" fmla="*/ 756774 h 1512168"/>
                <a:gd name="connsiteX6-281" fmla="*/ 0 w 864096"/>
                <a:gd name="connsiteY6-282" fmla="*/ 0 h 1512168"/>
                <a:gd name="connsiteX0-283" fmla="*/ 0 w 864096"/>
                <a:gd name="connsiteY0-284" fmla="*/ 0 h 1512168"/>
                <a:gd name="connsiteX1-285" fmla="*/ 864096 w 864096"/>
                <a:gd name="connsiteY1-286" fmla="*/ 0 h 1512168"/>
                <a:gd name="connsiteX2-287" fmla="*/ 516560 w 864096"/>
                <a:gd name="connsiteY2-288" fmla="*/ 754541 h 1512168"/>
                <a:gd name="connsiteX3-289" fmla="*/ 864096 w 864096"/>
                <a:gd name="connsiteY3-290" fmla="*/ 1512168 h 1512168"/>
                <a:gd name="connsiteX4-291" fmla="*/ 0 w 864096"/>
                <a:gd name="connsiteY4-292" fmla="*/ 1512168 h 1512168"/>
                <a:gd name="connsiteX5-293" fmla="*/ 334542 w 864096"/>
                <a:gd name="connsiteY5-294" fmla="*/ 756774 h 1512168"/>
                <a:gd name="connsiteX6-295" fmla="*/ 0 w 864096"/>
                <a:gd name="connsiteY6-296" fmla="*/ 0 h 1512168"/>
                <a:gd name="connsiteX0-297" fmla="*/ 0 w 864096"/>
                <a:gd name="connsiteY0-298" fmla="*/ 0 h 1512168"/>
                <a:gd name="connsiteX1-299" fmla="*/ 864096 w 864096"/>
                <a:gd name="connsiteY1-300" fmla="*/ 0 h 1512168"/>
                <a:gd name="connsiteX2-301" fmla="*/ 516560 w 864096"/>
                <a:gd name="connsiteY2-302" fmla="*/ 754541 h 1512168"/>
                <a:gd name="connsiteX3-303" fmla="*/ 864096 w 864096"/>
                <a:gd name="connsiteY3-304" fmla="*/ 1512168 h 1512168"/>
                <a:gd name="connsiteX4-305" fmla="*/ 0 w 864096"/>
                <a:gd name="connsiteY4-306" fmla="*/ 1512168 h 1512168"/>
                <a:gd name="connsiteX5-307" fmla="*/ 338756 w 864096"/>
                <a:gd name="connsiteY5-308" fmla="*/ 756774 h 1512168"/>
                <a:gd name="connsiteX6-309" fmla="*/ 0 w 864096"/>
                <a:gd name="connsiteY6-310" fmla="*/ 0 h 1512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22" name="Oval 21"/>
            <p:cNvSpPr/>
            <p:nvPr/>
          </p:nvSpPr>
          <p:spPr>
            <a:xfrm rot="10800000" flipV="1">
              <a:off x="5231" y="5010"/>
              <a:ext cx="1768" cy="17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19" name="Oval 18"/>
            <p:cNvSpPr/>
            <p:nvPr/>
          </p:nvSpPr>
          <p:spPr>
            <a:xfrm rot="10800000" flipV="1">
              <a:off x="6130" y="7325"/>
              <a:ext cx="1768" cy="17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15" name="Oval 14"/>
            <p:cNvSpPr/>
            <p:nvPr/>
          </p:nvSpPr>
          <p:spPr>
            <a:xfrm>
              <a:off x="6130" y="2700"/>
              <a:ext cx="1768" cy="17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40" name="Oval 39"/>
            <p:cNvSpPr/>
            <p:nvPr/>
          </p:nvSpPr>
          <p:spPr>
            <a:xfrm rot="10800000" flipV="1">
              <a:off x="5430" y="5208"/>
              <a:ext cx="1372" cy="1372"/>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41" name="Oval 40"/>
            <p:cNvSpPr/>
            <p:nvPr/>
          </p:nvSpPr>
          <p:spPr>
            <a:xfrm rot="10800000" flipV="1">
              <a:off x="6328" y="7523"/>
              <a:ext cx="1372" cy="1372"/>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42" name="Oval 41"/>
            <p:cNvSpPr/>
            <p:nvPr/>
          </p:nvSpPr>
          <p:spPr>
            <a:xfrm>
              <a:off x="6328" y="2898"/>
              <a:ext cx="1372" cy="1372"/>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35" name="Rectangle 6"/>
            <p:cNvSpPr/>
            <p:nvPr/>
          </p:nvSpPr>
          <p:spPr>
            <a:xfrm rot="16200000" flipH="1" flipV="1">
              <a:off x="11132" y="5110"/>
              <a:ext cx="1454" cy="1598"/>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1" fmla="*/ 0 w 864096"/>
                <a:gd name="connsiteY0-2" fmla="*/ 0 h 1512168"/>
                <a:gd name="connsiteX1-3" fmla="*/ 864096 w 864096"/>
                <a:gd name="connsiteY1-4" fmla="*/ 0 h 1512168"/>
                <a:gd name="connsiteX2-5" fmla="*/ 864096 w 864096"/>
                <a:gd name="connsiteY2-6" fmla="*/ 1512168 h 1512168"/>
                <a:gd name="connsiteX3-7" fmla="*/ 0 w 864096"/>
                <a:gd name="connsiteY3-8" fmla="*/ 1512168 h 1512168"/>
                <a:gd name="connsiteX4-9" fmla="*/ 1195 w 864096"/>
                <a:gd name="connsiteY4-10" fmla="*/ 761886 h 1512168"/>
                <a:gd name="connsiteX5" fmla="*/ 0 w 864096"/>
                <a:gd name="connsiteY5" fmla="*/ 0 h 1512168"/>
                <a:gd name="connsiteX0-11" fmla="*/ 0 w 864096"/>
                <a:gd name="connsiteY0-12" fmla="*/ 0 h 1512168"/>
                <a:gd name="connsiteX1-13" fmla="*/ 864096 w 864096"/>
                <a:gd name="connsiteY1-14" fmla="*/ 0 h 1512168"/>
                <a:gd name="connsiteX2-15" fmla="*/ 864096 w 864096"/>
                <a:gd name="connsiteY2-16" fmla="*/ 1512168 h 1512168"/>
                <a:gd name="connsiteX3-17" fmla="*/ 0 w 864096"/>
                <a:gd name="connsiteY3-18" fmla="*/ 1512168 h 1512168"/>
                <a:gd name="connsiteX4-19" fmla="*/ 147951 w 864096"/>
                <a:gd name="connsiteY4-20" fmla="*/ 765649 h 1512168"/>
                <a:gd name="connsiteX5-21" fmla="*/ 0 w 864096"/>
                <a:gd name="connsiteY5-22" fmla="*/ 0 h 1512168"/>
                <a:gd name="connsiteX0-23" fmla="*/ 0 w 864096"/>
                <a:gd name="connsiteY0-24" fmla="*/ 0 h 1512168"/>
                <a:gd name="connsiteX1-25" fmla="*/ 864096 w 864096"/>
                <a:gd name="connsiteY1-26" fmla="*/ 0 h 1512168"/>
                <a:gd name="connsiteX2-27" fmla="*/ 678528 w 864096"/>
                <a:gd name="connsiteY2-28" fmla="*/ 769412 h 1512168"/>
                <a:gd name="connsiteX3-29" fmla="*/ 864096 w 864096"/>
                <a:gd name="connsiteY3-30" fmla="*/ 1512168 h 1512168"/>
                <a:gd name="connsiteX4-31" fmla="*/ 0 w 864096"/>
                <a:gd name="connsiteY4-32" fmla="*/ 1512168 h 1512168"/>
                <a:gd name="connsiteX5-33" fmla="*/ 147951 w 864096"/>
                <a:gd name="connsiteY5-34" fmla="*/ 765649 h 1512168"/>
                <a:gd name="connsiteX6" fmla="*/ 0 w 864096"/>
                <a:gd name="connsiteY6" fmla="*/ 0 h 1512168"/>
                <a:gd name="connsiteX0-35" fmla="*/ 0 w 864096"/>
                <a:gd name="connsiteY0-36" fmla="*/ 0 h 1512168"/>
                <a:gd name="connsiteX1-37" fmla="*/ 864096 w 864096"/>
                <a:gd name="connsiteY1-38" fmla="*/ 0 h 1512168"/>
                <a:gd name="connsiteX2-39" fmla="*/ 678528 w 864096"/>
                <a:gd name="connsiteY2-40" fmla="*/ 769412 h 1512168"/>
                <a:gd name="connsiteX3-41" fmla="*/ 864096 w 864096"/>
                <a:gd name="connsiteY3-42" fmla="*/ 1512168 h 1512168"/>
                <a:gd name="connsiteX4-43" fmla="*/ 0 w 864096"/>
                <a:gd name="connsiteY4-44" fmla="*/ 1512168 h 1512168"/>
                <a:gd name="connsiteX5-45" fmla="*/ 185581 w 864096"/>
                <a:gd name="connsiteY5-46" fmla="*/ 765649 h 1512168"/>
                <a:gd name="connsiteX6-47" fmla="*/ 0 w 864096"/>
                <a:gd name="connsiteY6-48" fmla="*/ 0 h 1512168"/>
                <a:gd name="connsiteX0-49" fmla="*/ 0 w 864096"/>
                <a:gd name="connsiteY0-50" fmla="*/ 0 h 1512168"/>
                <a:gd name="connsiteX1-51" fmla="*/ 864096 w 864096"/>
                <a:gd name="connsiteY1-52" fmla="*/ 0 h 1512168"/>
                <a:gd name="connsiteX2-53" fmla="*/ 678528 w 864096"/>
                <a:gd name="connsiteY2-54" fmla="*/ 769412 h 1512168"/>
                <a:gd name="connsiteX3-55" fmla="*/ 864096 w 864096"/>
                <a:gd name="connsiteY3-56" fmla="*/ 1512168 h 1512168"/>
                <a:gd name="connsiteX4-57" fmla="*/ 0 w 864096"/>
                <a:gd name="connsiteY4-58" fmla="*/ 1512168 h 1512168"/>
                <a:gd name="connsiteX5-59" fmla="*/ 185581 w 864096"/>
                <a:gd name="connsiteY5-60" fmla="*/ 765649 h 1512168"/>
                <a:gd name="connsiteX6-61" fmla="*/ 0 w 864096"/>
                <a:gd name="connsiteY6-62" fmla="*/ 0 h 1512168"/>
                <a:gd name="connsiteX0-63" fmla="*/ 0 w 972108"/>
                <a:gd name="connsiteY0-64" fmla="*/ 0 h 1512168"/>
                <a:gd name="connsiteX1-65" fmla="*/ 864096 w 972108"/>
                <a:gd name="connsiteY1-66" fmla="*/ 0 h 1512168"/>
                <a:gd name="connsiteX2-67" fmla="*/ 864096 w 972108"/>
                <a:gd name="connsiteY2-68" fmla="*/ 1512168 h 1512168"/>
                <a:gd name="connsiteX3-69" fmla="*/ 0 w 972108"/>
                <a:gd name="connsiteY3-70" fmla="*/ 1512168 h 1512168"/>
                <a:gd name="connsiteX4-71" fmla="*/ 185581 w 972108"/>
                <a:gd name="connsiteY4-72" fmla="*/ 765649 h 1512168"/>
                <a:gd name="connsiteX5-73" fmla="*/ 0 w 972108"/>
                <a:gd name="connsiteY5-74" fmla="*/ 0 h 1512168"/>
                <a:gd name="connsiteX0-75" fmla="*/ 0 w 864096"/>
                <a:gd name="connsiteY0-76" fmla="*/ 0 h 1512168"/>
                <a:gd name="connsiteX1-77" fmla="*/ 864096 w 864096"/>
                <a:gd name="connsiteY1-78" fmla="*/ 0 h 1512168"/>
                <a:gd name="connsiteX2-79" fmla="*/ 864096 w 864096"/>
                <a:gd name="connsiteY2-80" fmla="*/ 1512168 h 1512168"/>
                <a:gd name="connsiteX3-81" fmla="*/ 0 w 864096"/>
                <a:gd name="connsiteY3-82" fmla="*/ 1512168 h 1512168"/>
                <a:gd name="connsiteX4-83" fmla="*/ 185581 w 864096"/>
                <a:gd name="connsiteY4-84" fmla="*/ 765649 h 1512168"/>
                <a:gd name="connsiteX5-85" fmla="*/ 0 w 864096"/>
                <a:gd name="connsiteY5-86" fmla="*/ 0 h 1512168"/>
                <a:gd name="connsiteX0-87" fmla="*/ 0 w 864096"/>
                <a:gd name="connsiteY0-88" fmla="*/ 0 h 1512168"/>
                <a:gd name="connsiteX1-89" fmla="*/ 864096 w 864096"/>
                <a:gd name="connsiteY1-90" fmla="*/ 0 h 1512168"/>
                <a:gd name="connsiteX2-91" fmla="*/ 863899 w 864096"/>
                <a:gd name="connsiteY2-92" fmla="*/ 754360 h 1512168"/>
                <a:gd name="connsiteX3-93" fmla="*/ 864096 w 864096"/>
                <a:gd name="connsiteY3-94" fmla="*/ 1512168 h 1512168"/>
                <a:gd name="connsiteX4-95" fmla="*/ 0 w 864096"/>
                <a:gd name="connsiteY4-96" fmla="*/ 1512168 h 1512168"/>
                <a:gd name="connsiteX5-97" fmla="*/ 185581 w 864096"/>
                <a:gd name="connsiteY5-98" fmla="*/ 765649 h 1512168"/>
                <a:gd name="connsiteX6-99" fmla="*/ 0 w 864096"/>
                <a:gd name="connsiteY6-100" fmla="*/ 0 h 1512168"/>
                <a:gd name="connsiteX0-101" fmla="*/ 0 w 864096"/>
                <a:gd name="connsiteY0-102" fmla="*/ 0 h 1512168"/>
                <a:gd name="connsiteX1-103" fmla="*/ 864096 w 864096"/>
                <a:gd name="connsiteY1-104" fmla="*/ 0 h 1512168"/>
                <a:gd name="connsiteX2-105" fmla="*/ 674328 w 864096"/>
                <a:gd name="connsiteY2-106" fmla="*/ 761051 h 1512168"/>
                <a:gd name="connsiteX3-107" fmla="*/ 864096 w 864096"/>
                <a:gd name="connsiteY3-108" fmla="*/ 1512168 h 1512168"/>
                <a:gd name="connsiteX4-109" fmla="*/ 0 w 864096"/>
                <a:gd name="connsiteY4-110" fmla="*/ 1512168 h 1512168"/>
                <a:gd name="connsiteX5-111" fmla="*/ 185581 w 864096"/>
                <a:gd name="connsiteY5-112" fmla="*/ 765649 h 1512168"/>
                <a:gd name="connsiteX6-113" fmla="*/ 0 w 864096"/>
                <a:gd name="connsiteY6-114" fmla="*/ 0 h 1512168"/>
                <a:gd name="connsiteX0-115" fmla="*/ 0 w 864096"/>
                <a:gd name="connsiteY0-116" fmla="*/ 0 h 1512168"/>
                <a:gd name="connsiteX1-117" fmla="*/ 864096 w 864096"/>
                <a:gd name="connsiteY1-118" fmla="*/ 0 h 1512168"/>
                <a:gd name="connsiteX2-119" fmla="*/ 674328 w 864096"/>
                <a:gd name="connsiteY2-120" fmla="*/ 761051 h 1512168"/>
                <a:gd name="connsiteX3-121" fmla="*/ 864096 w 864096"/>
                <a:gd name="connsiteY3-122" fmla="*/ 1512168 h 1512168"/>
                <a:gd name="connsiteX4-123" fmla="*/ 0 w 864096"/>
                <a:gd name="connsiteY4-124" fmla="*/ 1512168 h 1512168"/>
                <a:gd name="connsiteX5-125" fmla="*/ 202027 w 864096"/>
                <a:gd name="connsiteY5-126" fmla="*/ 755781 h 1512168"/>
                <a:gd name="connsiteX6-127" fmla="*/ 0 w 864096"/>
                <a:gd name="connsiteY6-128" fmla="*/ 0 h 1512168"/>
                <a:gd name="connsiteX0-129" fmla="*/ 0 w 864096"/>
                <a:gd name="connsiteY0-130" fmla="*/ 0 h 1512168"/>
                <a:gd name="connsiteX1-131" fmla="*/ 864096 w 864096"/>
                <a:gd name="connsiteY1-132" fmla="*/ 0 h 1512168"/>
                <a:gd name="connsiteX2-133" fmla="*/ 644725 w 864096"/>
                <a:gd name="connsiteY2-134" fmla="*/ 761051 h 1512168"/>
                <a:gd name="connsiteX3-135" fmla="*/ 864096 w 864096"/>
                <a:gd name="connsiteY3-136" fmla="*/ 1512168 h 1512168"/>
                <a:gd name="connsiteX4-137" fmla="*/ 0 w 864096"/>
                <a:gd name="connsiteY4-138" fmla="*/ 1512168 h 1512168"/>
                <a:gd name="connsiteX5-139" fmla="*/ 202027 w 864096"/>
                <a:gd name="connsiteY5-140" fmla="*/ 755781 h 1512168"/>
                <a:gd name="connsiteX6-141" fmla="*/ 0 w 864096"/>
                <a:gd name="connsiteY6-142" fmla="*/ 0 h 1512168"/>
                <a:gd name="connsiteX0-143" fmla="*/ 0 w 864096"/>
                <a:gd name="connsiteY0-144" fmla="*/ 0 h 1512168"/>
                <a:gd name="connsiteX1-145" fmla="*/ 864096 w 864096"/>
                <a:gd name="connsiteY1-146" fmla="*/ 0 h 1512168"/>
                <a:gd name="connsiteX2-147" fmla="*/ 644725 w 864096"/>
                <a:gd name="connsiteY2-148" fmla="*/ 761051 h 1512168"/>
                <a:gd name="connsiteX3-149" fmla="*/ 864096 w 864096"/>
                <a:gd name="connsiteY3-150" fmla="*/ 1512168 h 1512168"/>
                <a:gd name="connsiteX4-151" fmla="*/ 0 w 864096"/>
                <a:gd name="connsiteY4-152" fmla="*/ 1512168 h 1512168"/>
                <a:gd name="connsiteX5-153" fmla="*/ 234919 w 864096"/>
                <a:gd name="connsiteY5-154" fmla="*/ 755781 h 1512168"/>
                <a:gd name="connsiteX6-155" fmla="*/ 0 w 864096"/>
                <a:gd name="connsiteY6-156" fmla="*/ 0 h 1512168"/>
                <a:gd name="connsiteX0-157" fmla="*/ 0 w 864096"/>
                <a:gd name="connsiteY0-158" fmla="*/ 0 h 1512168"/>
                <a:gd name="connsiteX1-159" fmla="*/ 864096 w 864096"/>
                <a:gd name="connsiteY1-160" fmla="*/ 0 h 1512168"/>
                <a:gd name="connsiteX2-161" fmla="*/ 615122 w 864096"/>
                <a:gd name="connsiteY2-162" fmla="*/ 767630 h 1512168"/>
                <a:gd name="connsiteX3-163" fmla="*/ 864096 w 864096"/>
                <a:gd name="connsiteY3-164" fmla="*/ 1512168 h 1512168"/>
                <a:gd name="connsiteX4-165" fmla="*/ 0 w 864096"/>
                <a:gd name="connsiteY4-166" fmla="*/ 1512168 h 1512168"/>
                <a:gd name="connsiteX5-167" fmla="*/ 234919 w 864096"/>
                <a:gd name="connsiteY5-168" fmla="*/ 755781 h 1512168"/>
                <a:gd name="connsiteX6-169" fmla="*/ 0 w 864096"/>
                <a:gd name="connsiteY6-170" fmla="*/ 0 h 1512168"/>
                <a:gd name="connsiteX0-171" fmla="*/ 0 w 864096"/>
                <a:gd name="connsiteY0-172" fmla="*/ 0 h 1512168"/>
                <a:gd name="connsiteX1-173" fmla="*/ 864096 w 864096"/>
                <a:gd name="connsiteY1-174" fmla="*/ 0 h 1512168"/>
                <a:gd name="connsiteX2-175" fmla="*/ 615122 w 864096"/>
                <a:gd name="connsiteY2-176" fmla="*/ 767630 h 1512168"/>
                <a:gd name="connsiteX3-177" fmla="*/ 864096 w 864096"/>
                <a:gd name="connsiteY3-178" fmla="*/ 1512168 h 1512168"/>
                <a:gd name="connsiteX4-179" fmla="*/ 0 w 864096"/>
                <a:gd name="connsiteY4-180" fmla="*/ 1512168 h 1512168"/>
                <a:gd name="connsiteX5-181" fmla="*/ 238208 w 864096"/>
                <a:gd name="connsiteY5-182" fmla="*/ 755781 h 1512168"/>
                <a:gd name="connsiteX6-183" fmla="*/ 0 w 864096"/>
                <a:gd name="connsiteY6-184" fmla="*/ 0 h 1512168"/>
                <a:gd name="connsiteX0-185" fmla="*/ 0 w 864096"/>
                <a:gd name="connsiteY0-186" fmla="*/ 0 h 1512168"/>
                <a:gd name="connsiteX1-187" fmla="*/ 864096 w 864096"/>
                <a:gd name="connsiteY1-188" fmla="*/ 0 h 1512168"/>
                <a:gd name="connsiteX2-189" fmla="*/ 615122 w 864096"/>
                <a:gd name="connsiteY2-190" fmla="*/ 757762 h 1512168"/>
                <a:gd name="connsiteX3-191" fmla="*/ 864096 w 864096"/>
                <a:gd name="connsiteY3-192" fmla="*/ 1512168 h 1512168"/>
                <a:gd name="connsiteX4-193" fmla="*/ 0 w 864096"/>
                <a:gd name="connsiteY4-194" fmla="*/ 1512168 h 1512168"/>
                <a:gd name="connsiteX5-195" fmla="*/ 238208 w 864096"/>
                <a:gd name="connsiteY5-196" fmla="*/ 755781 h 1512168"/>
                <a:gd name="connsiteX6-197" fmla="*/ 0 w 864096"/>
                <a:gd name="connsiteY6-198" fmla="*/ 0 h 1512168"/>
                <a:gd name="connsiteX0-199" fmla="*/ 0 w 864096"/>
                <a:gd name="connsiteY0-200" fmla="*/ 0 h 1512168"/>
                <a:gd name="connsiteX1-201" fmla="*/ 864096 w 864096"/>
                <a:gd name="connsiteY1-202" fmla="*/ 0 h 1512168"/>
                <a:gd name="connsiteX2-203" fmla="*/ 571726 w 864096"/>
                <a:gd name="connsiteY2-204" fmla="*/ 760862 h 1512168"/>
                <a:gd name="connsiteX3-205" fmla="*/ 864096 w 864096"/>
                <a:gd name="connsiteY3-206" fmla="*/ 1512168 h 1512168"/>
                <a:gd name="connsiteX4-207" fmla="*/ 0 w 864096"/>
                <a:gd name="connsiteY4-208" fmla="*/ 1512168 h 1512168"/>
                <a:gd name="connsiteX5-209" fmla="*/ 238208 w 864096"/>
                <a:gd name="connsiteY5-210" fmla="*/ 755781 h 1512168"/>
                <a:gd name="connsiteX6-211" fmla="*/ 0 w 864096"/>
                <a:gd name="connsiteY6-212" fmla="*/ 0 h 1512168"/>
                <a:gd name="connsiteX0-213" fmla="*/ 0 w 864096"/>
                <a:gd name="connsiteY0-214" fmla="*/ 0 h 1512168"/>
                <a:gd name="connsiteX1-215" fmla="*/ 864096 w 864096"/>
                <a:gd name="connsiteY1-216" fmla="*/ 0 h 1512168"/>
                <a:gd name="connsiteX2-217" fmla="*/ 571726 w 864096"/>
                <a:gd name="connsiteY2-218" fmla="*/ 760862 h 1512168"/>
                <a:gd name="connsiteX3-219" fmla="*/ 864096 w 864096"/>
                <a:gd name="connsiteY3-220" fmla="*/ 1512168 h 1512168"/>
                <a:gd name="connsiteX4-221" fmla="*/ 0 w 864096"/>
                <a:gd name="connsiteY4-222" fmla="*/ 1512168 h 1512168"/>
                <a:gd name="connsiteX5-223" fmla="*/ 297102 w 864096"/>
                <a:gd name="connsiteY5-224" fmla="*/ 761981 h 1512168"/>
                <a:gd name="connsiteX6-225" fmla="*/ 0 w 864096"/>
                <a:gd name="connsiteY6-226" fmla="*/ 0 h 1512168"/>
                <a:gd name="connsiteX0-227" fmla="*/ 0 w 864096"/>
                <a:gd name="connsiteY0-228" fmla="*/ 0 h 1512168"/>
                <a:gd name="connsiteX1-229" fmla="*/ 864096 w 864096"/>
                <a:gd name="connsiteY1-230" fmla="*/ 0 h 1512168"/>
                <a:gd name="connsiteX2-231" fmla="*/ 537629 w 864096"/>
                <a:gd name="connsiteY2-232" fmla="*/ 760862 h 1512168"/>
                <a:gd name="connsiteX3-233" fmla="*/ 864096 w 864096"/>
                <a:gd name="connsiteY3-234" fmla="*/ 1512168 h 1512168"/>
                <a:gd name="connsiteX4-235" fmla="*/ 0 w 864096"/>
                <a:gd name="connsiteY4-236" fmla="*/ 1512168 h 1512168"/>
                <a:gd name="connsiteX5-237" fmla="*/ 297102 w 864096"/>
                <a:gd name="connsiteY5-238" fmla="*/ 761981 h 1512168"/>
                <a:gd name="connsiteX6-239" fmla="*/ 0 w 864096"/>
                <a:gd name="connsiteY6-240" fmla="*/ 0 h 1512168"/>
                <a:gd name="connsiteX0-241" fmla="*/ 0 w 864096"/>
                <a:gd name="connsiteY0-242" fmla="*/ 0 h 1512168"/>
                <a:gd name="connsiteX1-243" fmla="*/ 864096 w 864096"/>
                <a:gd name="connsiteY1-244" fmla="*/ 0 h 1512168"/>
                <a:gd name="connsiteX2-245" fmla="*/ 537629 w 864096"/>
                <a:gd name="connsiteY2-246" fmla="*/ 760862 h 1512168"/>
                <a:gd name="connsiteX3-247" fmla="*/ 864096 w 864096"/>
                <a:gd name="connsiteY3-248" fmla="*/ 1512168 h 1512168"/>
                <a:gd name="connsiteX4-249" fmla="*/ 0 w 864096"/>
                <a:gd name="connsiteY4-250" fmla="*/ 1512168 h 1512168"/>
                <a:gd name="connsiteX5-251" fmla="*/ 321900 w 864096"/>
                <a:gd name="connsiteY5-252" fmla="*/ 758881 h 1512168"/>
                <a:gd name="connsiteX6-253" fmla="*/ 0 w 864096"/>
                <a:gd name="connsiteY6-254" fmla="*/ 0 h 1512168"/>
                <a:gd name="connsiteX0-255" fmla="*/ 0 w 864096"/>
                <a:gd name="connsiteY0-256" fmla="*/ 0 h 1512168"/>
                <a:gd name="connsiteX1-257" fmla="*/ 864096 w 864096"/>
                <a:gd name="connsiteY1-258" fmla="*/ 0 h 1512168"/>
                <a:gd name="connsiteX2-259" fmla="*/ 537629 w 864096"/>
                <a:gd name="connsiteY2-260" fmla="*/ 760862 h 1512168"/>
                <a:gd name="connsiteX3-261" fmla="*/ 864096 w 864096"/>
                <a:gd name="connsiteY3-262" fmla="*/ 1512168 h 1512168"/>
                <a:gd name="connsiteX4-263" fmla="*/ 0 w 864096"/>
                <a:gd name="connsiteY4-264" fmla="*/ 1512168 h 1512168"/>
                <a:gd name="connsiteX5-265" fmla="*/ 321900 w 864096"/>
                <a:gd name="connsiteY5-266" fmla="*/ 758881 h 1512168"/>
                <a:gd name="connsiteX6-267" fmla="*/ 0 w 864096"/>
                <a:gd name="connsiteY6-268" fmla="*/ 0 h 1512168"/>
                <a:gd name="connsiteX0-269" fmla="*/ 0 w 864096"/>
                <a:gd name="connsiteY0-270" fmla="*/ 0 h 1512168"/>
                <a:gd name="connsiteX1-271" fmla="*/ 864096 w 864096"/>
                <a:gd name="connsiteY1-272" fmla="*/ 0 h 1512168"/>
                <a:gd name="connsiteX2-273" fmla="*/ 537629 w 864096"/>
                <a:gd name="connsiteY2-274" fmla="*/ 760862 h 1512168"/>
                <a:gd name="connsiteX3-275" fmla="*/ 864096 w 864096"/>
                <a:gd name="connsiteY3-276" fmla="*/ 1512168 h 1512168"/>
                <a:gd name="connsiteX4-277" fmla="*/ 0 w 864096"/>
                <a:gd name="connsiteY4-278" fmla="*/ 1512168 h 1512168"/>
                <a:gd name="connsiteX5-279" fmla="*/ 334542 w 864096"/>
                <a:gd name="connsiteY5-280" fmla="*/ 756774 h 1512168"/>
                <a:gd name="connsiteX6-281" fmla="*/ 0 w 864096"/>
                <a:gd name="connsiteY6-282" fmla="*/ 0 h 1512168"/>
                <a:gd name="connsiteX0-283" fmla="*/ 0 w 864096"/>
                <a:gd name="connsiteY0-284" fmla="*/ 0 h 1512168"/>
                <a:gd name="connsiteX1-285" fmla="*/ 864096 w 864096"/>
                <a:gd name="connsiteY1-286" fmla="*/ 0 h 1512168"/>
                <a:gd name="connsiteX2-287" fmla="*/ 516560 w 864096"/>
                <a:gd name="connsiteY2-288" fmla="*/ 754541 h 1512168"/>
                <a:gd name="connsiteX3-289" fmla="*/ 864096 w 864096"/>
                <a:gd name="connsiteY3-290" fmla="*/ 1512168 h 1512168"/>
                <a:gd name="connsiteX4-291" fmla="*/ 0 w 864096"/>
                <a:gd name="connsiteY4-292" fmla="*/ 1512168 h 1512168"/>
                <a:gd name="connsiteX5-293" fmla="*/ 334542 w 864096"/>
                <a:gd name="connsiteY5-294" fmla="*/ 756774 h 1512168"/>
                <a:gd name="connsiteX6-295" fmla="*/ 0 w 864096"/>
                <a:gd name="connsiteY6-296" fmla="*/ 0 h 1512168"/>
                <a:gd name="connsiteX0-297" fmla="*/ 0 w 864096"/>
                <a:gd name="connsiteY0-298" fmla="*/ 0 h 1512168"/>
                <a:gd name="connsiteX1-299" fmla="*/ 864096 w 864096"/>
                <a:gd name="connsiteY1-300" fmla="*/ 0 h 1512168"/>
                <a:gd name="connsiteX2-301" fmla="*/ 516560 w 864096"/>
                <a:gd name="connsiteY2-302" fmla="*/ 754541 h 1512168"/>
                <a:gd name="connsiteX3-303" fmla="*/ 864096 w 864096"/>
                <a:gd name="connsiteY3-304" fmla="*/ 1512168 h 1512168"/>
                <a:gd name="connsiteX4-305" fmla="*/ 0 w 864096"/>
                <a:gd name="connsiteY4-306" fmla="*/ 1512168 h 1512168"/>
                <a:gd name="connsiteX5-307" fmla="*/ 338756 w 864096"/>
                <a:gd name="connsiteY5-308" fmla="*/ 756774 h 1512168"/>
                <a:gd name="connsiteX6-309" fmla="*/ 0 w 864096"/>
                <a:gd name="connsiteY6-310" fmla="*/ 0 h 1512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33" name="Rectangle 6"/>
            <p:cNvSpPr/>
            <p:nvPr/>
          </p:nvSpPr>
          <p:spPr>
            <a:xfrm rot="18640883" flipH="1" flipV="1">
              <a:off x="10505" y="6665"/>
              <a:ext cx="1454" cy="1598"/>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1" fmla="*/ 0 w 864096"/>
                <a:gd name="connsiteY0-2" fmla="*/ 0 h 1512168"/>
                <a:gd name="connsiteX1-3" fmla="*/ 864096 w 864096"/>
                <a:gd name="connsiteY1-4" fmla="*/ 0 h 1512168"/>
                <a:gd name="connsiteX2-5" fmla="*/ 864096 w 864096"/>
                <a:gd name="connsiteY2-6" fmla="*/ 1512168 h 1512168"/>
                <a:gd name="connsiteX3-7" fmla="*/ 0 w 864096"/>
                <a:gd name="connsiteY3-8" fmla="*/ 1512168 h 1512168"/>
                <a:gd name="connsiteX4-9" fmla="*/ 1195 w 864096"/>
                <a:gd name="connsiteY4-10" fmla="*/ 761886 h 1512168"/>
                <a:gd name="connsiteX5" fmla="*/ 0 w 864096"/>
                <a:gd name="connsiteY5" fmla="*/ 0 h 1512168"/>
                <a:gd name="connsiteX0-11" fmla="*/ 0 w 864096"/>
                <a:gd name="connsiteY0-12" fmla="*/ 0 h 1512168"/>
                <a:gd name="connsiteX1-13" fmla="*/ 864096 w 864096"/>
                <a:gd name="connsiteY1-14" fmla="*/ 0 h 1512168"/>
                <a:gd name="connsiteX2-15" fmla="*/ 864096 w 864096"/>
                <a:gd name="connsiteY2-16" fmla="*/ 1512168 h 1512168"/>
                <a:gd name="connsiteX3-17" fmla="*/ 0 w 864096"/>
                <a:gd name="connsiteY3-18" fmla="*/ 1512168 h 1512168"/>
                <a:gd name="connsiteX4-19" fmla="*/ 147951 w 864096"/>
                <a:gd name="connsiteY4-20" fmla="*/ 765649 h 1512168"/>
                <a:gd name="connsiteX5-21" fmla="*/ 0 w 864096"/>
                <a:gd name="connsiteY5-22" fmla="*/ 0 h 1512168"/>
                <a:gd name="connsiteX0-23" fmla="*/ 0 w 864096"/>
                <a:gd name="connsiteY0-24" fmla="*/ 0 h 1512168"/>
                <a:gd name="connsiteX1-25" fmla="*/ 864096 w 864096"/>
                <a:gd name="connsiteY1-26" fmla="*/ 0 h 1512168"/>
                <a:gd name="connsiteX2-27" fmla="*/ 678528 w 864096"/>
                <a:gd name="connsiteY2-28" fmla="*/ 769412 h 1512168"/>
                <a:gd name="connsiteX3-29" fmla="*/ 864096 w 864096"/>
                <a:gd name="connsiteY3-30" fmla="*/ 1512168 h 1512168"/>
                <a:gd name="connsiteX4-31" fmla="*/ 0 w 864096"/>
                <a:gd name="connsiteY4-32" fmla="*/ 1512168 h 1512168"/>
                <a:gd name="connsiteX5-33" fmla="*/ 147951 w 864096"/>
                <a:gd name="connsiteY5-34" fmla="*/ 765649 h 1512168"/>
                <a:gd name="connsiteX6" fmla="*/ 0 w 864096"/>
                <a:gd name="connsiteY6" fmla="*/ 0 h 1512168"/>
                <a:gd name="connsiteX0-35" fmla="*/ 0 w 864096"/>
                <a:gd name="connsiteY0-36" fmla="*/ 0 h 1512168"/>
                <a:gd name="connsiteX1-37" fmla="*/ 864096 w 864096"/>
                <a:gd name="connsiteY1-38" fmla="*/ 0 h 1512168"/>
                <a:gd name="connsiteX2-39" fmla="*/ 678528 w 864096"/>
                <a:gd name="connsiteY2-40" fmla="*/ 769412 h 1512168"/>
                <a:gd name="connsiteX3-41" fmla="*/ 864096 w 864096"/>
                <a:gd name="connsiteY3-42" fmla="*/ 1512168 h 1512168"/>
                <a:gd name="connsiteX4-43" fmla="*/ 0 w 864096"/>
                <a:gd name="connsiteY4-44" fmla="*/ 1512168 h 1512168"/>
                <a:gd name="connsiteX5-45" fmla="*/ 185581 w 864096"/>
                <a:gd name="connsiteY5-46" fmla="*/ 765649 h 1512168"/>
                <a:gd name="connsiteX6-47" fmla="*/ 0 w 864096"/>
                <a:gd name="connsiteY6-48" fmla="*/ 0 h 1512168"/>
                <a:gd name="connsiteX0-49" fmla="*/ 0 w 864096"/>
                <a:gd name="connsiteY0-50" fmla="*/ 0 h 1512168"/>
                <a:gd name="connsiteX1-51" fmla="*/ 864096 w 864096"/>
                <a:gd name="connsiteY1-52" fmla="*/ 0 h 1512168"/>
                <a:gd name="connsiteX2-53" fmla="*/ 678528 w 864096"/>
                <a:gd name="connsiteY2-54" fmla="*/ 769412 h 1512168"/>
                <a:gd name="connsiteX3-55" fmla="*/ 864096 w 864096"/>
                <a:gd name="connsiteY3-56" fmla="*/ 1512168 h 1512168"/>
                <a:gd name="connsiteX4-57" fmla="*/ 0 w 864096"/>
                <a:gd name="connsiteY4-58" fmla="*/ 1512168 h 1512168"/>
                <a:gd name="connsiteX5-59" fmla="*/ 185581 w 864096"/>
                <a:gd name="connsiteY5-60" fmla="*/ 765649 h 1512168"/>
                <a:gd name="connsiteX6-61" fmla="*/ 0 w 864096"/>
                <a:gd name="connsiteY6-62" fmla="*/ 0 h 1512168"/>
                <a:gd name="connsiteX0-63" fmla="*/ 0 w 972108"/>
                <a:gd name="connsiteY0-64" fmla="*/ 0 h 1512168"/>
                <a:gd name="connsiteX1-65" fmla="*/ 864096 w 972108"/>
                <a:gd name="connsiteY1-66" fmla="*/ 0 h 1512168"/>
                <a:gd name="connsiteX2-67" fmla="*/ 864096 w 972108"/>
                <a:gd name="connsiteY2-68" fmla="*/ 1512168 h 1512168"/>
                <a:gd name="connsiteX3-69" fmla="*/ 0 w 972108"/>
                <a:gd name="connsiteY3-70" fmla="*/ 1512168 h 1512168"/>
                <a:gd name="connsiteX4-71" fmla="*/ 185581 w 972108"/>
                <a:gd name="connsiteY4-72" fmla="*/ 765649 h 1512168"/>
                <a:gd name="connsiteX5-73" fmla="*/ 0 w 972108"/>
                <a:gd name="connsiteY5-74" fmla="*/ 0 h 1512168"/>
                <a:gd name="connsiteX0-75" fmla="*/ 0 w 864096"/>
                <a:gd name="connsiteY0-76" fmla="*/ 0 h 1512168"/>
                <a:gd name="connsiteX1-77" fmla="*/ 864096 w 864096"/>
                <a:gd name="connsiteY1-78" fmla="*/ 0 h 1512168"/>
                <a:gd name="connsiteX2-79" fmla="*/ 864096 w 864096"/>
                <a:gd name="connsiteY2-80" fmla="*/ 1512168 h 1512168"/>
                <a:gd name="connsiteX3-81" fmla="*/ 0 w 864096"/>
                <a:gd name="connsiteY3-82" fmla="*/ 1512168 h 1512168"/>
                <a:gd name="connsiteX4-83" fmla="*/ 185581 w 864096"/>
                <a:gd name="connsiteY4-84" fmla="*/ 765649 h 1512168"/>
                <a:gd name="connsiteX5-85" fmla="*/ 0 w 864096"/>
                <a:gd name="connsiteY5-86" fmla="*/ 0 h 1512168"/>
                <a:gd name="connsiteX0-87" fmla="*/ 0 w 864096"/>
                <a:gd name="connsiteY0-88" fmla="*/ 0 h 1512168"/>
                <a:gd name="connsiteX1-89" fmla="*/ 864096 w 864096"/>
                <a:gd name="connsiteY1-90" fmla="*/ 0 h 1512168"/>
                <a:gd name="connsiteX2-91" fmla="*/ 863899 w 864096"/>
                <a:gd name="connsiteY2-92" fmla="*/ 754360 h 1512168"/>
                <a:gd name="connsiteX3-93" fmla="*/ 864096 w 864096"/>
                <a:gd name="connsiteY3-94" fmla="*/ 1512168 h 1512168"/>
                <a:gd name="connsiteX4-95" fmla="*/ 0 w 864096"/>
                <a:gd name="connsiteY4-96" fmla="*/ 1512168 h 1512168"/>
                <a:gd name="connsiteX5-97" fmla="*/ 185581 w 864096"/>
                <a:gd name="connsiteY5-98" fmla="*/ 765649 h 1512168"/>
                <a:gd name="connsiteX6-99" fmla="*/ 0 w 864096"/>
                <a:gd name="connsiteY6-100" fmla="*/ 0 h 1512168"/>
                <a:gd name="connsiteX0-101" fmla="*/ 0 w 864096"/>
                <a:gd name="connsiteY0-102" fmla="*/ 0 h 1512168"/>
                <a:gd name="connsiteX1-103" fmla="*/ 864096 w 864096"/>
                <a:gd name="connsiteY1-104" fmla="*/ 0 h 1512168"/>
                <a:gd name="connsiteX2-105" fmla="*/ 674328 w 864096"/>
                <a:gd name="connsiteY2-106" fmla="*/ 761051 h 1512168"/>
                <a:gd name="connsiteX3-107" fmla="*/ 864096 w 864096"/>
                <a:gd name="connsiteY3-108" fmla="*/ 1512168 h 1512168"/>
                <a:gd name="connsiteX4-109" fmla="*/ 0 w 864096"/>
                <a:gd name="connsiteY4-110" fmla="*/ 1512168 h 1512168"/>
                <a:gd name="connsiteX5-111" fmla="*/ 185581 w 864096"/>
                <a:gd name="connsiteY5-112" fmla="*/ 765649 h 1512168"/>
                <a:gd name="connsiteX6-113" fmla="*/ 0 w 864096"/>
                <a:gd name="connsiteY6-114" fmla="*/ 0 h 1512168"/>
                <a:gd name="connsiteX0-115" fmla="*/ 0 w 864096"/>
                <a:gd name="connsiteY0-116" fmla="*/ 0 h 1512168"/>
                <a:gd name="connsiteX1-117" fmla="*/ 864096 w 864096"/>
                <a:gd name="connsiteY1-118" fmla="*/ 0 h 1512168"/>
                <a:gd name="connsiteX2-119" fmla="*/ 674328 w 864096"/>
                <a:gd name="connsiteY2-120" fmla="*/ 761051 h 1512168"/>
                <a:gd name="connsiteX3-121" fmla="*/ 864096 w 864096"/>
                <a:gd name="connsiteY3-122" fmla="*/ 1512168 h 1512168"/>
                <a:gd name="connsiteX4-123" fmla="*/ 0 w 864096"/>
                <a:gd name="connsiteY4-124" fmla="*/ 1512168 h 1512168"/>
                <a:gd name="connsiteX5-125" fmla="*/ 202027 w 864096"/>
                <a:gd name="connsiteY5-126" fmla="*/ 755781 h 1512168"/>
                <a:gd name="connsiteX6-127" fmla="*/ 0 w 864096"/>
                <a:gd name="connsiteY6-128" fmla="*/ 0 h 1512168"/>
                <a:gd name="connsiteX0-129" fmla="*/ 0 w 864096"/>
                <a:gd name="connsiteY0-130" fmla="*/ 0 h 1512168"/>
                <a:gd name="connsiteX1-131" fmla="*/ 864096 w 864096"/>
                <a:gd name="connsiteY1-132" fmla="*/ 0 h 1512168"/>
                <a:gd name="connsiteX2-133" fmla="*/ 644725 w 864096"/>
                <a:gd name="connsiteY2-134" fmla="*/ 761051 h 1512168"/>
                <a:gd name="connsiteX3-135" fmla="*/ 864096 w 864096"/>
                <a:gd name="connsiteY3-136" fmla="*/ 1512168 h 1512168"/>
                <a:gd name="connsiteX4-137" fmla="*/ 0 w 864096"/>
                <a:gd name="connsiteY4-138" fmla="*/ 1512168 h 1512168"/>
                <a:gd name="connsiteX5-139" fmla="*/ 202027 w 864096"/>
                <a:gd name="connsiteY5-140" fmla="*/ 755781 h 1512168"/>
                <a:gd name="connsiteX6-141" fmla="*/ 0 w 864096"/>
                <a:gd name="connsiteY6-142" fmla="*/ 0 h 1512168"/>
                <a:gd name="connsiteX0-143" fmla="*/ 0 w 864096"/>
                <a:gd name="connsiteY0-144" fmla="*/ 0 h 1512168"/>
                <a:gd name="connsiteX1-145" fmla="*/ 864096 w 864096"/>
                <a:gd name="connsiteY1-146" fmla="*/ 0 h 1512168"/>
                <a:gd name="connsiteX2-147" fmla="*/ 644725 w 864096"/>
                <a:gd name="connsiteY2-148" fmla="*/ 761051 h 1512168"/>
                <a:gd name="connsiteX3-149" fmla="*/ 864096 w 864096"/>
                <a:gd name="connsiteY3-150" fmla="*/ 1512168 h 1512168"/>
                <a:gd name="connsiteX4-151" fmla="*/ 0 w 864096"/>
                <a:gd name="connsiteY4-152" fmla="*/ 1512168 h 1512168"/>
                <a:gd name="connsiteX5-153" fmla="*/ 234919 w 864096"/>
                <a:gd name="connsiteY5-154" fmla="*/ 755781 h 1512168"/>
                <a:gd name="connsiteX6-155" fmla="*/ 0 w 864096"/>
                <a:gd name="connsiteY6-156" fmla="*/ 0 h 1512168"/>
                <a:gd name="connsiteX0-157" fmla="*/ 0 w 864096"/>
                <a:gd name="connsiteY0-158" fmla="*/ 0 h 1512168"/>
                <a:gd name="connsiteX1-159" fmla="*/ 864096 w 864096"/>
                <a:gd name="connsiteY1-160" fmla="*/ 0 h 1512168"/>
                <a:gd name="connsiteX2-161" fmla="*/ 615122 w 864096"/>
                <a:gd name="connsiteY2-162" fmla="*/ 767630 h 1512168"/>
                <a:gd name="connsiteX3-163" fmla="*/ 864096 w 864096"/>
                <a:gd name="connsiteY3-164" fmla="*/ 1512168 h 1512168"/>
                <a:gd name="connsiteX4-165" fmla="*/ 0 w 864096"/>
                <a:gd name="connsiteY4-166" fmla="*/ 1512168 h 1512168"/>
                <a:gd name="connsiteX5-167" fmla="*/ 234919 w 864096"/>
                <a:gd name="connsiteY5-168" fmla="*/ 755781 h 1512168"/>
                <a:gd name="connsiteX6-169" fmla="*/ 0 w 864096"/>
                <a:gd name="connsiteY6-170" fmla="*/ 0 h 1512168"/>
                <a:gd name="connsiteX0-171" fmla="*/ 0 w 864096"/>
                <a:gd name="connsiteY0-172" fmla="*/ 0 h 1512168"/>
                <a:gd name="connsiteX1-173" fmla="*/ 864096 w 864096"/>
                <a:gd name="connsiteY1-174" fmla="*/ 0 h 1512168"/>
                <a:gd name="connsiteX2-175" fmla="*/ 615122 w 864096"/>
                <a:gd name="connsiteY2-176" fmla="*/ 767630 h 1512168"/>
                <a:gd name="connsiteX3-177" fmla="*/ 864096 w 864096"/>
                <a:gd name="connsiteY3-178" fmla="*/ 1512168 h 1512168"/>
                <a:gd name="connsiteX4-179" fmla="*/ 0 w 864096"/>
                <a:gd name="connsiteY4-180" fmla="*/ 1512168 h 1512168"/>
                <a:gd name="connsiteX5-181" fmla="*/ 238208 w 864096"/>
                <a:gd name="connsiteY5-182" fmla="*/ 755781 h 1512168"/>
                <a:gd name="connsiteX6-183" fmla="*/ 0 w 864096"/>
                <a:gd name="connsiteY6-184" fmla="*/ 0 h 1512168"/>
                <a:gd name="connsiteX0-185" fmla="*/ 0 w 864096"/>
                <a:gd name="connsiteY0-186" fmla="*/ 0 h 1512168"/>
                <a:gd name="connsiteX1-187" fmla="*/ 864096 w 864096"/>
                <a:gd name="connsiteY1-188" fmla="*/ 0 h 1512168"/>
                <a:gd name="connsiteX2-189" fmla="*/ 615122 w 864096"/>
                <a:gd name="connsiteY2-190" fmla="*/ 757762 h 1512168"/>
                <a:gd name="connsiteX3-191" fmla="*/ 864096 w 864096"/>
                <a:gd name="connsiteY3-192" fmla="*/ 1512168 h 1512168"/>
                <a:gd name="connsiteX4-193" fmla="*/ 0 w 864096"/>
                <a:gd name="connsiteY4-194" fmla="*/ 1512168 h 1512168"/>
                <a:gd name="connsiteX5-195" fmla="*/ 238208 w 864096"/>
                <a:gd name="connsiteY5-196" fmla="*/ 755781 h 1512168"/>
                <a:gd name="connsiteX6-197" fmla="*/ 0 w 864096"/>
                <a:gd name="connsiteY6-198" fmla="*/ 0 h 1512168"/>
                <a:gd name="connsiteX0-199" fmla="*/ 0 w 864096"/>
                <a:gd name="connsiteY0-200" fmla="*/ 0 h 1512168"/>
                <a:gd name="connsiteX1-201" fmla="*/ 864096 w 864096"/>
                <a:gd name="connsiteY1-202" fmla="*/ 0 h 1512168"/>
                <a:gd name="connsiteX2-203" fmla="*/ 571726 w 864096"/>
                <a:gd name="connsiteY2-204" fmla="*/ 760862 h 1512168"/>
                <a:gd name="connsiteX3-205" fmla="*/ 864096 w 864096"/>
                <a:gd name="connsiteY3-206" fmla="*/ 1512168 h 1512168"/>
                <a:gd name="connsiteX4-207" fmla="*/ 0 w 864096"/>
                <a:gd name="connsiteY4-208" fmla="*/ 1512168 h 1512168"/>
                <a:gd name="connsiteX5-209" fmla="*/ 238208 w 864096"/>
                <a:gd name="connsiteY5-210" fmla="*/ 755781 h 1512168"/>
                <a:gd name="connsiteX6-211" fmla="*/ 0 w 864096"/>
                <a:gd name="connsiteY6-212" fmla="*/ 0 h 1512168"/>
                <a:gd name="connsiteX0-213" fmla="*/ 0 w 864096"/>
                <a:gd name="connsiteY0-214" fmla="*/ 0 h 1512168"/>
                <a:gd name="connsiteX1-215" fmla="*/ 864096 w 864096"/>
                <a:gd name="connsiteY1-216" fmla="*/ 0 h 1512168"/>
                <a:gd name="connsiteX2-217" fmla="*/ 571726 w 864096"/>
                <a:gd name="connsiteY2-218" fmla="*/ 760862 h 1512168"/>
                <a:gd name="connsiteX3-219" fmla="*/ 864096 w 864096"/>
                <a:gd name="connsiteY3-220" fmla="*/ 1512168 h 1512168"/>
                <a:gd name="connsiteX4-221" fmla="*/ 0 w 864096"/>
                <a:gd name="connsiteY4-222" fmla="*/ 1512168 h 1512168"/>
                <a:gd name="connsiteX5-223" fmla="*/ 297102 w 864096"/>
                <a:gd name="connsiteY5-224" fmla="*/ 761981 h 1512168"/>
                <a:gd name="connsiteX6-225" fmla="*/ 0 w 864096"/>
                <a:gd name="connsiteY6-226" fmla="*/ 0 h 1512168"/>
                <a:gd name="connsiteX0-227" fmla="*/ 0 w 864096"/>
                <a:gd name="connsiteY0-228" fmla="*/ 0 h 1512168"/>
                <a:gd name="connsiteX1-229" fmla="*/ 864096 w 864096"/>
                <a:gd name="connsiteY1-230" fmla="*/ 0 h 1512168"/>
                <a:gd name="connsiteX2-231" fmla="*/ 537629 w 864096"/>
                <a:gd name="connsiteY2-232" fmla="*/ 760862 h 1512168"/>
                <a:gd name="connsiteX3-233" fmla="*/ 864096 w 864096"/>
                <a:gd name="connsiteY3-234" fmla="*/ 1512168 h 1512168"/>
                <a:gd name="connsiteX4-235" fmla="*/ 0 w 864096"/>
                <a:gd name="connsiteY4-236" fmla="*/ 1512168 h 1512168"/>
                <a:gd name="connsiteX5-237" fmla="*/ 297102 w 864096"/>
                <a:gd name="connsiteY5-238" fmla="*/ 761981 h 1512168"/>
                <a:gd name="connsiteX6-239" fmla="*/ 0 w 864096"/>
                <a:gd name="connsiteY6-240" fmla="*/ 0 h 1512168"/>
                <a:gd name="connsiteX0-241" fmla="*/ 0 w 864096"/>
                <a:gd name="connsiteY0-242" fmla="*/ 0 h 1512168"/>
                <a:gd name="connsiteX1-243" fmla="*/ 864096 w 864096"/>
                <a:gd name="connsiteY1-244" fmla="*/ 0 h 1512168"/>
                <a:gd name="connsiteX2-245" fmla="*/ 537629 w 864096"/>
                <a:gd name="connsiteY2-246" fmla="*/ 760862 h 1512168"/>
                <a:gd name="connsiteX3-247" fmla="*/ 864096 w 864096"/>
                <a:gd name="connsiteY3-248" fmla="*/ 1512168 h 1512168"/>
                <a:gd name="connsiteX4-249" fmla="*/ 0 w 864096"/>
                <a:gd name="connsiteY4-250" fmla="*/ 1512168 h 1512168"/>
                <a:gd name="connsiteX5-251" fmla="*/ 321900 w 864096"/>
                <a:gd name="connsiteY5-252" fmla="*/ 758881 h 1512168"/>
                <a:gd name="connsiteX6-253" fmla="*/ 0 w 864096"/>
                <a:gd name="connsiteY6-254" fmla="*/ 0 h 1512168"/>
                <a:gd name="connsiteX0-255" fmla="*/ 0 w 864096"/>
                <a:gd name="connsiteY0-256" fmla="*/ 0 h 1512168"/>
                <a:gd name="connsiteX1-257" fmla="*/ 864096 w 864096"/>
                <a:gd name="connsiteY1-258" fmla="*/ 0 h 1512168"/>
                <a:gd name="connsiteX2-259" fmla="*/ 537629 w 864096"/>
                <a:gd name="connsiteY2-260" fmla="*/ 760862 h 1512168"/>
                <a:gd name="connsiteX3-261" fmla="*/ 864096 w 864096"/>
                <a:gd name="connsiteY3-262" fmla="*/ 1512168 h 1512168"/>
                <a:gd name="connsiteX4-263" fmla="*/ 0 w 864096"/>
                <a:gd name="connsiteY4-264" fmla="*/ 1512168 h 1512168"/>
                <a:gd name="connsiteX5-265" fmla="*/ 321900 w 864096"/>
                <a:gd name="connsiteY5-266" fmla="*/ 758881 h 1512168"/>
                <a:gd name="connsiteX6-267" fmla="*/ 0 w 864096"/>
                <a:gd name="connsiteY6-268" fmla="*/ 0 h 1512168"/>
                <a:gd name="connsiteX0-269" fmla="*/ 0 w 864096"/>
                <a:gd name="connsiteY0-270" fmla="*/ 0 h 1512168"/>
                <a:gd name="connsiteX1-271" fmla="*/ 864096 w 864096"/>
                <a:gd name="connsiteY1-272" fmla="*/ 0 h 1512168"/>
                <a:gd name="connsiteX2-273" fmla="*/ 537629 w 864096"/>
                <a:gd name="connsiteY2-274" fmla="*/ 760862 h 1512168"/>
                <a:gd name="connsiteX3-275" fmla="*/ 864096 w 864096"/>
                <a:gd name="connsiteY3-276" fmla="*/ 1512168 h 1512168"/>
                <a:gd name="connsiteX4-277" fmla="*/ 0 w 864096"/>
                <a:gd name="connsiteY4-278" fmla="*/ 1512168 h 1512168"/>
                <a:gd name="connsiteX5-279" fmla="*/ 334542 w 864096"/>
                <a:gd name="connsiteY5-280" fmla="*/ 756774 h 1512168"/>
                <a:gd name="connsiteX6-281" fmla="*/ 0 w 864096"/>
                <a:gd name="connsiteY6-282" fmla="*/ 0 h 1512168"/>
                <a:gd name="connsiteX0-283" fmla="*/ 0 w 864096"/>
                <a:gd name="connsiteY0-284" fmla="*/ 0 h 1512168"/>
                <a:gd name="connsiteX1-285" fmla="*/ 864096 w 864096"/>
                <a:gd name="connsiteY1-286" fmla="*/ 0 h 1512168"/>
                <a:gd name="connsiteX2-287" fmla="*/ 516560 w 864096"/>
                <a:gd name="connsiteY2-288" fmla="*/ 754541 h 1512168"/>
                <a:gd name="connsiteX3-289" fmla="*/ 864096 w 864096"/>
                <a:gd name="connsiteY3-290" fmla="*/ 1512168 h 1512168"/>
                <a:gd name="connsiteX4-291" fmla="*/ 0 w 864096"/>
                <a:gd name="connsiteY4-292" fmla="*/ 1512168 h 1512168"/>
                <a:gd name="connsiteX5-293" fmla="*/ 334542 w 864096"/>
                <a:gd name="connsiteY5-294" fmla="*/ 756774 h 1512168"/>
                <a:gd name="connsiteX6-295" fmla="*/ 0 w 864096"/>
                <a:gd name="connsiteY6-296" fmla="*/ 0 h 1512168"/>
                <a:gd name="connsiteX0-297" fmla="*/ 0 w 864096"/>
                <a:gd name="connsiteY0-298" fmla="*/ 0 h 1512168"/>
                <a:gd name="connsiteX1-299" fmla="*/ 864096 w 864096"/>
                <a:gd name="connsiteY1-300" fmla="*/ 0 h 1512168"/>
                <a:gd name="connsiteX2-301" fmla="*/ 516560 w 864096"/>
                <a:gd name="connsiteY2-302" fmla="*/ 754541 h 1512168"/>
                <a:gd name="connsiteX3-303" fmla="*/ 864096 w 864096"/>
                <a:gd name="connsiteY3-304" fmla="*/ 1512168 h 1512168"/>
                <a:gd name="connsiteX4-305" fmla="*/ 0 w 864096"/>
                <a:gd name="connsiteY4-306" fmla="*/ 1512168 h 1512168"/>
                <a:gd name="connsiteX5-307" fmla="*/ 338756 w 864096"/>
                <a:gd name="connsiteY5-308" fmla="*/ 756774 h 1512168"/>
                <a:gd name="connsiteX6-309" fmla="*/ 0 w 864096"/>
                <a:gd name="connsiteY6-310" fmla="*/ 0 h 1512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31" name="Rectangle 6"/>
            <p:cNvSpPr/>
            <p:nvPr/>
          </p:nvSpPr>
          <p:spPr>
            <a:xfrm rot="2959117" flipH="1">
              <a:off x="10505" y="3531"/>
              <a:ext cx="1454" cy="1598"/>
            </a:xfrm>
            <a:custGeom>
              <a:avLst/>
              <a:gdLst>
                <a:gd name="connsiteX0" fmla="*/ 0 w 864096"/>
                <a:gd name="connsiteY0" fmla="*/ 0 h 1512168"/>
                <a:gd name="connsiteX1" fmla="*/ 864096 w 864096"/>
                <a:gd name="connsiteY1" fmla="*/ 0 h 1512168"/>
                <a:gd name="connsiteX2" fmla="*/ 864096 w 864096"/>
                <a:gd name="connsiteY2" fmla="*/ 1512168 h 1512168"/>
                <a:gd name="connsiteX3" fmla="*/ 0 w 864096"/>
                <a:gd name="connsiteY3" fmla="*/ 1512168 h 1512168"/>
                <a:gd name="connsiteX4" fmla="*/ 0 w 864096"/>
                <a:gd name="connsiteY4" fmla="*/ 0 h 1512168"/>
                <a:gd name="connsiteX0-1" fmla="*/ 0 w 864096"/>
                <a:gd name="connsiteY0-2" fmla="*/ 0 h 1512168"/>
                <a:gd name="connsiteX1-3" fmla="*/ 864096 w 864096"/>
                <a:gd name="connsiteY1-4" fmla="*/ 0 h 1512168"/>
                <a:gd name="connsiteX2-5" fmla="*/ 864096 w 864096"/>
                <a:gd name="connsiteY2-6" fmla="*/ 1512168 h 1512168"/>
                <a:gd name="connsiteX3-7" fmla="*/ 0 w 864096"/>
                <a:gd name="connsiteY3-8" fmla="*/ 1512168 h 1512168"/>
                <a:gd name="connsiteX4-9" fmla="*/ 1195 w 864096"/>
                <a:gd name="connsiteY4-10" fmla="*/ 761886 h 1512168"/>
                <a:gd name="connsiteX5" fmla="*/ 0 w 864096"/>
                <a:gd name="connsiteY5" fmla="*/ 0 h 1512168"/>
                <a:gd name="connsiteX0-11" fmla="*/ 0 w 864096"/>
                <a:gd name="connsiteY0-12" fmla="*/ 0 h 1512168"/>
                <a:gd name="connsiteX1-13" fmla="*/ 864096 w 864096"/>
                <a:gd name="connsiteY1-14" fmla="*/ 0 h 1512168"/>
                <a:gd name="connsiteX2-15" fmla="*/ 864096 w 864096"/>
                <a:gd name="connsiteY2-16" fmla="*/ 1512168 h 1512168"/>
                <a:gd name="connsiteX3-17" fmla="*/ 0 w 864096"/>
                <a:gd name="connsiteY3-18" fmla="*/ 1512168 h 1512168"/>
                <a:gd name="connsiteX4-19" fmla="*/ 147951 w 864096"/>
                <a:gd name="connsiteY4-20" fmla="*/ 765649 h 1512168"/>
                <a:gd name="connsiteX5-21" fmla="*/ 0 w 864096"/>
                <a:gd name="connsiteY5-22" fmla="*/ 0 h 1512168"/>
                <a:gd name="connsiteX0-23" fmla="*/ 0 w 864096"/>
                <a:gd name="connsiteY0-24" fmla="*/ 0 h 1512168"/>
                <a:gd name="connsiteX1-25" fmla="*/ 864096 w 864096"/>
                <a:gd name="connsiteY1-26" fmla="*/ 0 h 1512168"/>
                <a:gd name="connsiteX2-27" fmla="*/ 678528 w 864096"/>
                <a:gd name="connsiteY2-28" fmla="*/ 769412 h 1512168"/>
                <a:gd name="connsiteX3-29" fmla="*/ 864096 w 864096"/>
                <a:gd name="connsiteY3-30" fmla="*/ 1512168 h 1512168"/>
                <a:gd name="connsiteX4-31" fmla="*/ 0 w 864096"/>
                <a:gd name="connsiteY4-32" fmla="*/ 1512168 h 1512168"/>
                <a:gd name="connsiteX5-33" fmla="*/ 147951 w 864096"/>
                <a:gd name="connsiteY5-34" fmla="*/ 765649 h 1512168"/>
                <a:gd name="connsiteX6" fmla="*/ 0 w 864096"/>
                <a:gd name="connsiteY6" fmla="*/ 0 h 1512168"/>
                <a:gd name="connsiteX0-35" fmla="*/ 0 w 864096"/>
                <a:gd name="connsiteY0-36" fmla="*/ 0 h 1512168"/>
                <a:gd name="connsiteX1-37" fmla="*/ 864096 w 864096"/>
                <a:gd name="connsiteY1-38" fmla="*/ 0 h 1512168"/>
                <a:gd name="connsiteX2-39" fmla="*/ 678528 w 864096"/>
                <a:gd name="connsiteY2-40" fmla="*/ 769412 h 1512168"/>
                <a:gd name="connsiteX3-41" fmla="*/ 864096 w 864096"/>
                <a:gd name="connsiteY3-42" fmla="*/ 1512168 h 1512168"/>
                <a:gd name="connsiteX4-43" fmla="*/ 0 w 864096"/>
                <a:gd name="connsiteY4-44" fmla="*/ 1512168 h 1512168"/>
                <a:gd name="connsiteX5-45" fmla="*/ 185581 w 864096"/>
                <a:gd name="connsiteY5-46" fmla="*/ 765649 h 1512168"/>
                <a:gd name="connsiteX6-47" fmla="*/ 0 w 864096"/>
                <a:gd name="connsiteY6-48" fmla="*/ 0 h 1512168"/>
                <a:gd name="connsiteX0-49" fmla="*/ 0 w 864096"/>
                <a:gd name="connsiteY0-50" fmla="*/ 0 h 1512168"/>
                <a:gd name="connsiteX1-51" fmla="*/ 864096 w 864096"/>
                <a:gd name="connsiteY1-52" fmla="*/ 0 h 1512168"/>
                <a:gd name="connsiteX2-53" fmla="*/ 678528 w 864096"/>
                <a:gd name="connsiteY2-54" fmla="*/ 769412 h 1512168"/>
                <a:gd name="connsiteX3-55" fmla="*/ 864096 w 864096"/>
                <a:gd name="connsiteY3-56" fmla="*/ 1512168 h 1512168"/>
                <a:gd name="connsiteX4-57" fmla="*/ 0 w 864096"/>
                <a:gd name="connsiteY4-58" fmla="*/ 1512168 h 1512168"/>
                <a:gd name="connsiteX5-59" fmla="*/ 185581 w 864096"/>
                <a:gd name="connsiteY5-60" fmla="*/ 765649 h 1512168"/>
                <a:gd name="connsiteX6-61" fmla="*/ 0 w 864096"/>
                <a:gd name="connsiteY6-62" fmla="*/ 0 h 1512168"/>
                <a:gd name="connsiteX0-63" fmla="*/ 0 w 972108"/>
                <a:gd name="connsiteY0-64" fmla="*/ 0 h 1512168"/>
                <a:gd name="connsiteX1-65" fmla="*/ 864096 w 972108"/>
                <a:gd name="connsiteY1-66" fmla="*/ 0 h 1512168"/>
                <a:gd name="connsiteX2-67" fmla="*/ 864096 w 972108"/>
                <a:gd name="connsiteY2-68" fmla="*/ 1512168 h 1512168"/>
                <a:gd name="connsiteX3-69" fmla="*/ 0 w 972108"/>
                <a:gd name="connsiteY3-70" fmla="*/ 1512168 h 1512168"/>
                <a:gd name="connsiteX4-71" fmla="*/ 185581 w 972108"/>
                <a:gd name="connsiteY4-72" fmla="*/ 765649 h 1512168"/>
                <a:gd name="connsiteX5-73" fmla="*/ 0 w 972108"/>
                <a:gd name="connsiteY5-74" fmla="*/ 0 h 1512168"/>
                <a:gd name="connsiteX0-75" fmla="*/ 0 w 864096"/>
                <a:gd name="connsiteY0-76" fmla="*/ 0 h 1512168"/>
                <a:gd name="connsiteX1-77" fmla="*/ 864096 w 864096"/>
                <a:gd name="connsiteY1-78" fmla="*/ 0 h 1512168"/>
                <a:gd name="connsiteX2-79" fmla="*/ 864096 w 864096"/>
                <a:gd name="connsiteY2-80" fmla="*/ 1512168 h 1512168"/>
                <a:gd name="connsiteX3-81" fmla="*/ 0 w 864096"/>
                <a:gd name="connsiteY3-82" fmla="*/ 1512168 h 1512168"/>
                <a:gd name="connsiteX4-83" fmla="*/ 185581 w 864096"/>
                <a:gd name="connsiteY4-84" fmla="*/ 765649 h 1512168"/>
                <a:gd name="connsiteX5-85" fmla="*/ 0 w 864096"/>
                <a:gd name="connsiteY5-86" fmla="*/ 0 h 1512168"/>
                <a:gd name="connsiteX0-87" fmla="*/ 0 w 864096"/>
                <a:gd name="connsiteY0-88" fmla="*/ 0 h 1512168"/>
                <a:gd name="connsiteX1-89" fmla="*/ 864096 w 864096"/>
                <a:gd name="connsiteY1-90" fmla="*/ 0 h 1512168"/>
                <a:gd name="connsiteX2-91" fmla="*/ 863899 w 864096"/>
                <a:gd name="connsiteY2-92" fmla="*/ 754360 h 1512168"/>
                <a:gd name="connsiteX3-93" fmla="*/ 864096 w 864096"/>
                <a:gd name="connsiteY3-94" fmla="*/ 1512168 h 1512168"/>
                <a:gd name="connsiteX4-95" fmla="*/ 0 w 864096"/>
                <a:gd name="connsiteY4-96" fmla="*/ 1512168 h 1512168"/>
                <a:gd name="connsiteX5-97" fmla="*/ 185581 w 864096"/>
                <a:gd name="connsiteY5-98" fmla="*/ 765649 h 1512168"/>
                <a:gd name="connsiteX6-99" fmla="*/ 0 w 864096"/>
                <a:gd name="connsiteY6-100" fmla="*/ 0 h 1512168"/>
                <a:gd name="connsiteX0-101" fmla="*/ 0 w 864096"/>
                <a:gd name="connsiteY0-102" fmla="*/ 0 h 1512168"/>
                <a:gd name="connsiteX1-103" fmla="*/ 864096 w 864096"/>
                <a:gd name="connsiteY1-104" fmla="*/ 0 h 1512168"/>
                <a:gd name="connsiteX2-105" fmla="*/ 674328 w 864096"/>
                <a:gd name="connsiteY2-106" fmla="*/ 761051 h 1512168"/>
                <a:gd name="connsiteX3-107" fmla="*/ 864096 w 864096"/>
                <a:gd name="connsiteY3-108" fmla="*/ 1512168 h 1512168"/>
                <a:gd name="connsiteX4-109" fmla="*/ 0 w 864096"/>
                <a:gd name="connsiteY4-110" fmla="*/ 1512168 h 1512168"/>
                <a:gd name="connsiteX5-111" fmla="*/ 185581 w 864096"/>
                <a:gd name="connsiteY5-112" fmla="*/ 765649 h 1512168"/>
                <a:gd name="connsiteX6-113" fmla="*/ 0 w 864096"/>
                <a:gd name="connsiteY6-114" fmla="*/ 0 h 1512168"/>
                <a:gd name="connsiteX0-115" fmla="*/ 0 w 864096"/>
                <a:gd name="connsiteY0-116" fmla="*/ 0 h 1512168"/>
                <a:gd name="connsiteX1-117" fmla="*/ 864096 w 864096"/>
                <a:gd name="connsiteY1-118" fmla="*/ 0 h 1512168"/>
                <a:gd name="connsiteX2-119" fmla="*/ 674328 w 864096"/>
                <a:gd name="connsiteY2-120" fmla="*/ 761051 h 1512168"/>
                <a:gd name="connsiteX3-121" fmla="*/ 864096 w 864096"/>
                <a:gd name="connsiteY3-122" fmla="*/ 1512168 h 1512168"/>
                <a:gd name="connsiteX4-123" fmla="*/ 0 w 864096"/>
                <a:gd name="connsiteY4-124" fmla="*/ 1512168 h 1512168"/>
                <a:gd name="connsiteX5-125" fmla="*/ 202027 w 864096"/>
                <a:gd name="connsiteY5-126" fmla="*/ 755781 h 1512168"/>
                <a:gd name="connsiteX6-127" fmla="*/ 0 w 864096"/>
                <a:gd name="connsiteY6-128" fmla="*/ 0 h 1512168"/>
                <a:gd name="connsiteX0-129" fmla="*/ 0 w 864096"/>
                <a:gd name="connsiteY0-130" fmla="*/ 0 h 1512168"/>
                <a:gd name="connsiteX1-131" fmla="*/ 864096 w 864096"/>
                <a:gd name="connsiteY1-132" fmla="*/ 0 h 1512168"/>
                <a:gd name="connsiteX2-133" fmla="*/ 644725 w 864096"/>
                <a:gd name="connsiteY2-134" fmla="*/ 761051 h 1512168"/>
                <a:gd name="connsiteX3-135" fmla="*/ 864096 w 864096"/>
                <a:gd name="connsiteY3-136" fmla="*/ 1512168 h 1512168"/>
                <a:gd name="connsiteX4-137" fmla="*/ 0 w 864096"/>
                <a:gd name="connsiteY4-138" fmla="*/ 1512168 h 1512168"/>
                <a:gd name="connsiteX5-139" fmla="*/ 202027 w 864096"/>
                <a:gd name="connsiteY5-140" fmla="*/ 755781 h 1512168"/>
                <a:gd name="connsiteX6-141" fmla="*/ 0 w 864096"/>
                <a:gd name="connsiteY6-142" fmla="*/ 0 h 1512168"/>
                <a:gd name="connsiteX0-143" fmla="*/ 0 w 864096"/>
                <a:gd name="connsiteY0-144" fmla="*/ 0 h 1512168"/>
                <a:gd name="connsiteX1-145" fmla="*/ 864096 w 864096"/>
                <a:gd name="connsiteY1-146" fmla="*/ 0 h 1512168"/>
                <a:gd name="connsiteX2-147" fmla="*/ 644725 w 864096"/>
                <a:gd name="connsiteY2-148" fmla="*/ 761051 h 1512168"/>
                <a:gd name="connsiteX3-149" fmla="*/ 864096 w 864096"/>
                <a:gd name="connsiteY3-150" fmla="*/ 1512168 h 1512168"/>
                <a:gd name="connsiteX4-151" fmla="*/ 0 w 864096"/>
                <a:gd name="connsiteY4-152" fmla="*/ 1512168 h 1512168"/>
                <a:gd name="connsiteX5-153" fmla="*/ 234919 w 864096"/>
                <a:gd name="connsiteY5-154" fmla="*/ 755781 h 1512168"/>
                <a:gd name="connsiteX6-155" fmla="*/ 0 w 864096"/>
                <a:gd name="connsiteY6-156" fmla="*/ 0 h 1512168"/>
                <a:gd name="connsiteX0-157" fmla="*/ 0 w 864096"/>
                <a:gd name="connsiteY0-158" fmla="*/ 0 h 1512168"/>
                <a:gd name="connsiteX1-159" fmla="*/ 864096 w 864096"/>
                <a:gd name="connsiteY1-160" fmla="*/ 0 h 1512168"/>
                <a:gd name="connsiteX2-161" fmla="*/ 615122 w 864096"/>
                <a:gd name="connsiteY2-162" fmla="*/ 767630 h 1512168"/>
                <a:gd name="connsiteX3-163" fmla="*/ 864096 w 864096"/>
                <a:gd name="connsiteY3-164" fmla="*/ 1512168 h 1512168"/>
                <a:gd name="connsiteX4-165" fmla="*/ 0 w 864096"/>
                <a:gd name="connsiteY4-166" fmla="*/ 1512168 h 1512168"/>
                <a:gd name="connsiteX5-167" fmla="*/ 234919 w 864096"/>
                <a:gd name="connsiteY5-168" fmla="*/ 755781 h 1512168"/>
                <a:gd name="connsiteX6-169" fmla="*/ 0 w 864096"/>
                <a:gd name="connsiteY6-170" fmla="*/ 0 h 1512168"/>
                <a:gd name="connsiteX0-171" fmla="*/ 0 w 864096"/>
                <a:gd name="connsiteY0-172" fmla="*/ 0 h 1512168"/>
                <a:gd name="connsiteX1-173" fmla="*/ 864096 w 864096"/>
                <a:gd name="connsiteY1-174" fmla="*/ 0 h 1512168"/>
                <a:gd name="connsiteX2-175" fmla="*/ 615122 w 864096"/>
                <a:gd name="connsiteY2-176" fmla="*/ 767630 h 1512168"/>
                <a:gd name="connsiteX3-177" fmla="*/ 864096 w 864096"/>
                <a:gd name="connsiteY3-178" fmla="*/ 1512168 h 1512168"/>
                <a:gd name="connsiteX4-179" fmla="*/ 0 w 864096"/>
                <a:gd name="connsiteY4-180" fmla="*/ 1512168 h 1512168"/>
                <a:gd name="connsiteX5-181" fmla="*/ 238208 w 864096"/>
                <a:gd name="connsiteY5-182" fmla="*/ 755781 h 1512168"/>
                <a:gd name="connsiteX6-183" fmla="*/ 0 w 864096"/>
                <a:gd name="connsiteY6-184" fmla="*/ 0 h 1512168"/>
                <a:gd name="connsiteX0-185" fmla="*/ 0 w 864096"/>
                <a:gd name="connsiteY0-186" fmla="*/ 0 h 1512168"/>
                <a:gd name="connsiteX1-187" fmla="*/ 864096 w 864096"/>
                <a:gd name="connsiteY1-188" fmla="*/ 0 h 1512168"/>
                <a:gd name="connsiteX2-189" fmla="*/ 615122 w 864096"/>
                <a:gd name="connsiteY2-190" fmla="*/ 757762 h 1512168"/>
                <a:gd name="connsiteX3-191" fmla="*/ 864096 w 864096"/>
                <a:gd name="connsiteY3-192" fmla="*/ 1512168 h 1512168"/>
                <a:gd name="connsiteX4-193" fmla="*/ 0 w 864096"/>
                <a:gd name="connsiteY4-194" fmla="*/ 1512168 h 1512168"/>
                <a:gd name="connsiteX5-195" fmla="*/ 238208 w 864096"/>
                <a:gd name="connsiteY5-196" fmla="*/ 755781 h 1512168"/>
                <a:gd name="connsiteX6-197" fmla="*/ 0 w 864096"/>
                <a:gd name="connsiteY6-198" fmla="*/ 0 h 1512168"/>
                <a:gd name="connsiteX0-199" fmla="*/ 0 w 864096"/>
                <a:gd name="connsiteY0-200" fmla="*/ 0 h 1512168"/>
                <a:gd name="connsiteX1-201" fmla="*/ 864096 w 864096"/>
                <a:gd name="connsiteY1-202" fmla="*/ 0 h 1512168"/>
                <a:gd name="connsiteX2-203" fmla="*/ 571726 w 864096"/>
                <a:gd name="connsiteY2-204" fmla="*/ 760862 h 1512168"/>
                <a:gd name="connsiteX3-205" fmla="*/ 864096 w 864096"/>
                <a:gd name="connsiteY3-206" fmla="*/ 1512168 h 1512168"/>
                <a:gd name="connsiteX4-207" fmla="*/ 0 w 864096"/>
                <a:gd name="connsiteY4-208" fmla="*/ 1512168 h 1512168"/>
                <a:gd name="connsiteX5-209" fmla="*/ 238208 w 864096"/>
                <a:gd name="connsiteY5-210" fmla="*/ 755781 h 1512168"/>
                <a:gd name="connsiteX6-211" fmla="*/ 0 w 864096"/>
                <a:gd name="connsiteY6-212" fmla="*/ 0 h 1512168"/>
                <a:gd name="connsiteX0-213" fmla="*/ 0 w 864096"/>
                <a:gd name="connsiteY0-214" fmla="*/ 0 h 1512168"/>
                <a:gd name="connsiteX1-215" fmla="*/ 864096 w 864096"/>
                <a:gd name="connsiteY1-216" fmla="*/ 0 h 1512168"/>
                <a:gd name="connsiteX2-217" fmla="*/ 571726 w 864096"/>
                <a:gd name="connsiteY2-218" fmla="*/ 760862 h 1512168"/>
                <a:gd name="connsiteX3-219" fmla="*/ 864096 w 864096"/>
                <a:gd name="connsiteY3-220" fmla="*/ 1512168 h 1512168"/>
                <a:gd name="connsiteX4-221" fmla="*/ 0 w 864096"/>
                <a:gd name="connsiteY4-222" fmla="*/ 1512168 h 1512168"/>
                <a:gd name="connsiteX5-223" fmla="*/ 297102 w 864096"/>
                <a:gd name="connsiteY5-224" fmla="*/ 761981 h 1512168"/>
                <a:gd name="connsiteX6-225" fmla="*/ 0 w 864096"/>
                <a:gd name="connsiteY6-226" fmla="*/ 0 h 1512168"/>
                <a:gd name="connsiteX0-227" fmla="*/ 0 w 864096"/>
                <a:gd name="connsiteY0-228" fmla="*/ 0 h 1512168"/>
                <a:gd name="connsiteX1-229" fmla="*/ 864096 w 864096"/>
                <a:gd name="connsiteY1-230" fmla="*/ 0 h 1512168"/>
                <a:gd name="connsiteX2-231" fmla="*/ 537629 w 864096"/>
                <a:gd name="connsiteY2-232" fmla="*/ 760862 h 1512168"/>
                <a:gd name="connsiteX3-233" fmla="*/ 864096 w 864096"/>
                <a:gd name="connsiteY3-234" fmla="*/ 1512168 h 1512168"/>
                <a:gd name="connsiteX4-235" fmla="*/ 0 w 864096"/>
                <a:gd name="connsiteY4-236" fmla="*/ 1512168 h 1512168"/>
                <a:gd name="connsiteX5-237" fmla="*/ 297102 w 864096"/>
                <a:gd name="connsiteY5-238" fmla="*/ 761981 h 1512168"/>
                <a:gd name="connsiteX6-239" fmla="*/ 0 w 864096"/>
                <a:gd name="connsiteY6-240" fmla="*/ 0 h 1512168"/>
                <a:gd name="connsiteX0-241" fmla="*/ 0 w 864096"/>
                <a:gd name="connsiteY0-242" fmla="*/ 0 h 1512168"/>
                <a:gd name="connsiteX1-243" fmla="*/ 864096 w 864096"/>
                <a:gd name="connsiteY1-244" fmla="*/ 0 h 1512168"/>
                <a:gd name="connsiteX2-245" fmla="*/ 537629 w 864096"/>
                <a:gd name="connsiteY2-246" fmla="*/ 760862 h 1512168"/>
                <a:gd name="connsiteX3-247" fmla="*/ 864096 w 864096"/>
                <a:gd name="connsiteY3-248" fmla="*/ 1512168 h 1512168"/>
                <a:gd name="connsiteX4-249" fmla="*/ 0 w 864096"/>
                <a:gd name="connsiteY4-250" fmla="*/ 1512168 h 1512168"/>
                <a:gd name="connsiteX5-251" fmla="*/ 321900 w 864096"/>
                <a:gd name="connsiteY5-252" fmla="*/ 758881 h 1512168"/>
                <a:gd name="connsiteX6-253" fmla="*/ 0 w 864096"/>
                <a:gd name="connsiteY6-254" fmla="*/ 0 h 1512168"/>
                <a:gd name="connsiteX0-255" fmla="*/ 0 w 864096"/>
                <a:gd name="connsiteY0-256" fmla="*/ 0 h 1512168"/>
                <a:gd name="connsiteX1-257" fmla="*/ 864096 w 864096"/>
                <a:gd name="connsiteY1-258" fmla="*/ 0 h 1512168"/>
                <a:gd name="connsiteX2-259" fmla="*/ 537629 w 864096"/>
                <a:gd name="connsiteY2-260" fmla="*/ 760862 h 1512168"/>
                <a:gd name="connsiteX3-261" fmla="*/ 864096 w 864096"/>
                <a:gd name="connsiteY3-262" fmla="*/ 1512168 h 1512168"/>
                <a:gd name="connsiteX4-263" fmla="*/ 0 w 864096"/>
                <a:gd name="connsiteY4-264" fmla="*/ 1512168 h 1512168"/>
                <a:gd name="connsiteX5-265" fmla="*/ 321900 w 864096"/>
                <a:gd name="connsiteY5-266" fmla="*/ 758881 h 1512168"/>
                <a:gd name="connsiteX6-267" fmla="*/ 0 w 864096"/>
                <a:gd name="connsiteY6-268" fmla="*/ 0 h 1512168"/>
                <a:gd name="connsiteX0-269" fmla="*/ 0 w 864096"/>
                <a:gd name="connsiteY0-270" fmla="*/ 0 h 1512168"/>
                <a:gd name="connsiteX1-271" fmla="*/ 864096 w 864096"/>
                <a:gd name="connsiteY1-272" fmla="*/ 0 h 1512168"/>
                <a:gd name="connsiteX2-273" fmla="*/ 537629 w 864096"/>
                <a:gd name="connsiteY2-274" fmla="*/ 760862 h 1512168"/>
                <a:gd name="connsiteX3-275" fmla="*/ 864096 w 864096"/>
                <a:gd name="connsiteY3-276" fmla="*/ 1512168 h 1512168"/>
                <a:gd name="connsiteX4-277" fmla="*/ 0 w 864096"/>
                <a:gd name="connsiteY4-278" fmla="*/ 1512168 h 1512168"/>
                <a:gd name="connsiteX5-279" fmla="*/ 334542 w 864096"/>
                <a:gd name="connsiteY5-280" fmla="*/ 756774 h 1512168"/>
                <a:gd name="connsiteX6-281" fmla="*/ 0 w 864096"/>
                <a:gd name="connsiteY6-282" fmla="*/ 0 h 1512168"/>
                <a:gd name="connsiteX0-283" fmla="*/ 0 w 864096"/>
                <a:gd name="connsiteY0-284" fmla="*/ 0 h 1512168"/>
                <a:gd name="connsiteX1-285" fmla="*/ 864096 w 864096"/>
                <a:gd name="connsiteY1-286" fmla="*/ 0 h 1512168"/>
                <a:gd name="connsiteX2-287" fmla="*/ 516560 w 864096"/>
                <a:gd name="connsiteY2-288" fmla="*/ 754541 h 1512168"/>
                <a:gd name="connsiteX3-289" fmla="*/ 864096 w 864096"/>
                <a:gd name="connsiteY3-290" fmla="*/ 1512168 h 1512168"/>
                <a:gd name="connsiteX4-291" fmla="*/ 0 w 864096"/>
                <a:gd name="connsiteY4-292" fmla="*/ 1512168 h 1512168"/>
                <a:gd name="connsiteX5-293" fmla="*/ 334542 w 864096"/>
                <a:gd name="connsiteY5-294" fmla="*/ 756774 h 1512168"/>
                <a:gd name="connsiteX6-295" fmla="*/ 0 w 864096"/>
                <a:gd name="connsiteY6-296" fmla="*/ 0 h 1512168"/>
                <a:gd name="connsiteX0-297" fmla="*/ 0 w 864096"/>
                <a:gd name="connsiteY0-298" fmla="*/ 0 h 1512168"/>
                <a:gd name="connsiteX1-299" fmla="*/ 864096 w 864096"/>
                <a:gd name="connsiteY1-300" fmla="*/ 0 h 1512168"/>
                <a:gd name="connsiteX2-301" fmla="*/ 516560 w 864096"/>
                <a:gd name="connsiteY2-302" fmla="*/ 754541 h 1512168"/>
                <a:gd name="connsiteX3-303" fmla="*/ 864096 w 864096"/>
                <a:gd name="connsiteY3-304" fmla="*/ 1512168 h 1512168"/>
                <a:gd name="connsiteX4-305" fmla="*/ 0 w 864096"/>
                <a:gd name="connsiteY4-306" fmla="*/ 1512168 h 1512168"/>
                <a:gd name="connsiteX5-307" fmla="*/ 338756 w 864096"/>
                <a:gd name="connsiteY5-308" fmla="*/ 756774 h 1512168"/>
                <a:gd name="connsiteX6-309" fmla="*/ 0 w 864096"/>
                <a:gd name="connsiteY6-310" fmla="*/ 0 h 1512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Lst>
              <a:rect l="l" t="t" r="r" b="b"/>
              <a:pathLst>
                <a:path w="864096" h="1512168">
                  <a:moveTo>
                    <a:pt x="0" y="0"/>
                  </a:moveTo>
                  <a:lnTo>
                    <a:pt x="864096" y="0"/>
                  </a:lnTo>
                  <a:cubicBezTo>
                    <a:pt x="864030" y="251453"/>
                    <a:pt x="516626" y="503088"/>
                    <a:pt x="516560" y="754541"/>
                  </a:cubicBezTo>
                  <a:cubicBezTo>
                    <a:pt x="516626" y="1007144"/>
                    <a:pt x="864030" y="1259565"/>
                    <a:pt x="864096" y="1512168"/>
                  </a:cubicBezTo>
                  <a:lnTo>
                    <a:pt x="0" y="1512168"/>
                  </a:lnTo>
                  <a:cubicBezTo>
                    <a:pt x="398" y="1262074"/>
                    <a:pt x="338358" y="1006868"/>
                    <a:pt x="338756" y="756774"/>
                  </a:cubicBezTo>
                  <a:cubicBezTo>
                    <a:pt x="338358" y="502812"/>
                    <a:pt x="398" y="253962"/>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34" name="Oval 33"/>
            <p:cNvSpPr/>
            <p:nvPr/>
          </p:nvSpPr>
          <p:spPr>
            <a:xfrm rot="10800000" flipH="1" flipV="1">
              <a:off x="12135" y="5010"/>
              <a:ext cx="1768" cy="17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32" name="Oval 31"/>
            <p:cNvSpPr/>
            <p:nvPr/>
          </p:nvSpPr>
          <p:spPr>
            <a:xfrm rot="10800000" flipH="1" flipV="1">
              <a:off x="11237" y="7325"/>
              <a:ext cx="1768" cy="176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30" name="Oval 29"/>
            <p:cNvSpPr/>
            <p:nvPr/>
          </p:nvSpPr>
          <p:spPr>
            <a:xfrm flipH="1">
              <a:off x="11237" y="2700"/>
              <a:ext cx="1768" cy="17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37" name="Oval 36"/>
            <p:cNvSpPr/>
            <p:nvPr/>
          </p:nvSpPr>
          <p:spPr>
            <a:xfrm rot="10800000" flipH="1" flipV="1">
              <a:off x="12333" y="5208"/>
              <a:ext cx="1372" cy="1372"/>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38" name="Oval 37"/>
            <p:cNvSpPr/>
            <p:nvPr/>
          </p:nvSpPr>
          <p:spPr>
            <a:xfrm rot="10800000" flipH="1" flipV="1">
              <a:off x="11435" y="7523"/>
              <a:ext cx="1372" cy="1372"/>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39" name="Oval 38"/>
            <p:cNvSpPr/>
            <p:nvPr/>
          </p:nvSpPr>
          <p:spPr>
            <a:xfrm flipH="1">
              <a:off x="11435" y="2898"/>
              <a:ext cx="1372" cy="1372"/>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16" name="Oval 15"/>
            <p:cNvSpPr/>
            <p:nvPr/>
          </p:nvSpPr>
          <p:spPr>
            <a:xfrm>
              <a:off x="7711" y="3996"/>
              <a:ext cx="3796" cy="379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sp>
          <p:nvSpPr>
            <p:cNvPr id="17" name="Oval 16"/>
            <p:cNvSpPr/>
            <p:nvPr/>
          </p:nvSpPr>
          <p:spPr>
            <a:xfrm>
              <a:off x="7919" y="4205"/>
              <a:ext cx="3379" cy="3379"/>
            </a:xfrm>
            <a:prstGeom prst="ellipse">
              <a:avLst/>
            </a:prstGeom>
            <a:solidFill>
              <a:schemeClr val="bg1"/>
            </a:solidFill>
            <a:ln>
              <a:noFill/>
            </a:ln>
            <a:effectLst>
              <a:outerShdw blurRad="114300" dist="114300" dir="48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charset="0"/>
                <a:cs typeface="Times New Roman" panose="02020603050405020304" charset="0"/>
              </a:endParaRPr>
            </a:p>
          </p:txBody>
        </p:sp>
        <p:grpSp>
          <p:nvGrpSpPr>
            <p:cNvPr id="58" name="Group 57"/>
            <p:cNvGrpSpPr/>
            <p:nvPr/>
          </p:nvGrpSpPr>
          <p:grpSpPr>
            <a:xfrm>
              <a:off x="6616" y="3187"/>
              <a:ext cx="796" cy="794"/>
              <a:chOff x="1033463" y="3025776"/>
              <a:chExt cx="2719388" cy="2711450"/>
            </a:xfrm>
          </p:grpSpPr>
          <p:sp>
            <p:nvSpPr>
              <p:cNvPr id="53" name="Freeform 6"/>
              <p:cNvSpPr>
                <a:spLocks noEditPoints="1"/>
              </p:cNvSpPr>
              <p:nvPr/>
            </p:nvSpPr>
            <p:spPr bwMode="auto">
              <a:xfrm>
                <a:off x="2870201" y="4857751"/>
                <a:ext cx="792163" cy="787400"/>
              </a:xfrm>
              <a:custGeom>
                <a:avLst/>
                <a:gdLst>
                  <a:gd name="T0" fmla="*/ 346 w 367"/>
                  <a:gd name="T1" fmla="*/ 273 h 366"/>
                  <a:gd name="T2" fmla="*/ 346 w 367"/>
                  <a:gd name="T3" fmla="*/ 346 h 366"/>
                  <a:gd name="T4" fmla="*/ 273 w 367"/>
                  <a:gd name="T5" fmla="*/ 346 h 366"/>
                  <a:gd name="T6" fmla="*/ 0 w 367"/>
                  <a:gd name="T7" fmla="*/ 73 h 366"/>
                  <a:gd name="T8" fmla="*/ 73 w 367"/>
                  <a:gd name="T9" fmla="*/ 0 h 366"/>
                  <a:gd name="T10" fmla="*/ 346 w 367"/>
                  <a:gd name="T11" fmla="*/ 273 h 366"/>
                  <a:gd name="T12" fmla="*/ 346 w 367"/>
                  <a:gd name="T13" fmla="*/ 273 h 366"/>
                  <a:gd name="T14" fmla="*/ 346 w 367"/>
                  <a:gd name="T15" fmla="*/ 273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7" h="366">
                    <a:moveTo>
                      <a:pt x="346" y="273"/>
                    </a:moveTo>
                    <a:cubicBezTo>
                      <a:pt x="367" y="293"/>
                      <a:pt x="367" y="326"/>
                      <a:pt x="346" y="346"/>
                    </a:cubicBezTo>
                    <a:cubicBezTo>
                      <a:pt x="326" y="366"/>
                      <a:pt x="294" y="366"/>
                      <a:pt x="273" y="346"/>
                    </a:cubicBezTo>
                    <a:cubicBezTo>
                      <a:pt x="0" y="73"/>
                      <a:pt x="0" y="73"/>
                      <a:pt x="0" y="73"/>
                    </a:cubicBezTo>
                    <a:cubicBezTo>
                      <a:pt x="73" y="0"/>
                      <a:pt x="73" y="0"/>
                      <a:pt x="73" y="0"/>
                    </a:cubicBezTo>
                    <a:lnTo>
                      <a:pt x="346" y="273"/>
                    </a:lnTo>
                    <a:close/>
                    <a:moveTo>
                      <a:pt x="346" y="273"/>
                    </a:moveTo>
                    <a:cubicBezTo>
                      <a:pt x="346" y="273"/>
                      <a:pt x="346" y="273"/>
                      <a:pt x="346" y="273"/>
                    </a:cubicBezTo>
                  </a:path>
                </a:pathLst>
              </a:custGeom>
              <a:solidFill>
                <a:schemeClr val="bg1">
                  <a:lumMod val="85000"/>
                </a:schemeClr>
              </a:solidFill>
              <a:ln w="38100">
                <a:solidFill>
                  <a:schemeClr val="bg1">
                    <a:lumMod val="85000"/>
                  </a:schemeClr>
                </a:solid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grpSp>
            <p:nvGrpSpPr>
              <p:cNvPr id="57" name="Group 56"/>
              <p:cNvGrpSpPr/>
              <p:nvPr/>
            </p:nvGrpSpPr>
            <p:grpSpPr>
              <a:xfrm>
                <a:off x="1235076" y="3224213"/>
                <a:ext cx="1771650" cy="1770063"/>
                <a:chOff x="1235076" y="3224213"/>
                <a:chExt cx="1771650" cy="1770063"/>
              </a:xfrm>
            </p:grpSpPr>
            <p:sp>
              <p:nvSpPr>
                <p:cNvPr id="54" name="Freeform 7"/>
                <p:cNvSpPr>
                  <a:spLocks noEditPoints="1"/>
                </p:cNvSpPr>
                <p:nvPr/>
              </p:nvSpPr>
              <p:spPr bwMode="auto">
                <a:xfrm>
                  <a:off x="1235076" y="3224213"/>
                  <a:ext cx="1771650" cy="1770063"/>
                </a:xfrm>
                <a:custGeom>
                  <a:avLst/>
                  <a:gdLst>
                    <a:gd name="T0" fmla="*/ 702 w 822"/>
                    <a:gd name="T1" fmla="*/ 121 h 823"/>
                    <a:gd name="T2" fmla="*/ 822 w 822"/>
                    <a:gd name="T3" fmla="*/ 412 h 823"/>
                    <a:gd name="T4" fmla="*/ 702 w 822"/>
                    <a:gd name="T5" fmla="*/ 702 h 823"/>
                    <a:gd name="T6" fmla="*/ 411 w 822"/>
                    <a:gd name="T7" fmla="*/ 823 h 823"/>
                    <a:gd name="T8" fmla="*/ 120 w 822"/>
                    <a:gd name="T9" fmla="*/ 702 h 823"/>
                    <a:gd name="T10" fmla="*/ 0 w 822"/>
                    <a:gd name="T11" fmla="*/ 412 h 823"/>
                    <a:gd name="T12" fmla="*/ 120 w 822"/>
                    <a:gd name="T13" fmla="*/ 121 h 823"/>
                    <a:gd name="T14" fmla="*/ 411 w 822"/>
                    <a:gd name="T15" fmla="*/ 0 h 823"/>
                    <a:gd name="T16" fmla="*/ 702 w 822"/>
                    <a:gd name="T17" fmla="*/ 121 h 823"/>
                    <a:gd name="T18" fmla="*/ 772 w 822"/>
                    <a:gd name="T19" fmla="*/ 412 h 823"/>
                    <a:gd name="T20" fmla="*/ 666 w 822"/>
                    <a:gd name="T21" fmla="*/ 157 h 823"/>
                    <a:gd name="T22" fmla="*/ 411 w 822"/>
                    <a:gd name="T23" fmla="*/ 51 h 823"/>
                    <a:gd name="T24" fmla="*/ 156 w 822"/>
                    <a:gd name="T25" fmla="*/ 157 h 823"/>
                    <a:gd name="T26" fmla="*/ 50 w 822"/>
                    <a:gd name="T27" fmla="*/ 412 h 823"/>
                    <a:gd name="T28" fmla="*/ 156 w 822"/>
                    <a:gd name="T29" fmla="*/ 667 h 823"/>
                    <a:gd name="T30" fmla="*/ 411 w 822"/>
                    <a:gd name="T31" fmla="*/ 772 h 823"/>
                    <a:gd name="T32" fmla="*/ 666 w 822"/>
                    <a:gd name="T33" fmla="*/ 667 h 823"/>
                    <a:gd name="T34" fmla="*/ 772 w 822"/>
                    <a:gd name="T35" fmla="*/ 412 h 823"/>
                    <a:gd name="T36" fmla="*/ 772 w 822"/>
                    <a:gd name="T37" fmla="*/ 412 h 823"/>
                    <a:gd name="T38" fmla="*/ 772 w 822"/>
                    <a:gd name="T39" fmla="*/ 412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2" h="823">
                      <a:moveTo>
                        <a:pt x="702" y="121"/>
                      </a:moveTo>
                      <a:cubicBezTo>
                        <a:pt x="779" y="199"/>
                        <a:pt x="822" y="302"/>
                        <a:pt x="822" y="412"/>
                      </a:cubicBezTo>
                      <a:cubicBezTo>
                        <a:pt x="822" y="521"/>
                        <a:pt x="779" y="625"/>
                        <a:pt x="702" y="702"/>
                      </a:cubicBezTo>
                      <a:cubicBezTo>
                        <a:pt x="624" y="780"/>
                        <a:pt x="521" y="823"/>
                        <a:pt x="411" y="823"/>
                      </a:cubicBezTo>
                      <a:cubicBezTo>
                        <a:pt x="301" y="823"/>
                        <a:pt x="198" y="780"/>
                        <a:pt x="120" y="702"/>
                      </a:cubicBezTo>
                      <a:cubicBezTo>
                        <a:pt x="43" y="625"/>
                        <a:pt x="0" y="521"/>
                        <a:pt x="0" y="412"/>
                      </a:cubicBezTo>
                      <a:cubicBezTo>
                        <a:pt x="0" y="302"/>
                        <a:pt x="43" y="199"/>
                        <a:pt x="120" y="121"/>
                      </a:cubicBezTo>
                      <a:cubicBezTo>
                        <a:pt x="198" y="43"/>
                        <a:pt x="301" y="0"/>
                        <a:pt x="411" y="0"/>
                      </a:cubicBezTo>
                      <a:cubicBezTo>
                        <a:pt x="521" y="0"/>
                        <a:pt x="624" y="43"/>
                        <a:pt x="702" y="121"/>
                      </a:cubicBezTo>
                      <a:close/>
                      <a:moveTo>
                        <a:pt x="772" y="412"/>
                      </a:moveTo>
                      <a:cubicBezTo>
                        <a:pt x="772" y="315"/>
                        <a:pt x="734" y="225"/>
                        <a:pt x="666" y="157"/>
                      </a:cubicBezTo>
                      <a:cubicBezTo>
                        <a:pt x="598" y="89"/>
                        <a:pt x="507" y="51"/>
                        <a:pt x="411" y="51"/>
                      </a:cubicBezTo>
                      <a:cubicBezTo>
                        <a:pt x="315" y="51"/>
                        <a:pt x="224" y="89"/>
                        <a:pt x="156" y="157"/>
                      </a:cubicBezTo>
                      <a:cubicBezTo>
                        <a:pt x="88" y="225"/>
                        <a:pt x="50" y="315"/>
                        <a:pt x="50" y="412"/>
                      </a:cubicBezTo>
                      <a:cubicBezTo>
                        <a:pt x="50" y="508"/>
                        <a:pt x="88" y="599"/>
                        <a:pt x="156" y="667"/>
                      </a:cubicBezTo>
                      <a:cubicBezTo>
                        <a:pt x="224" y="735"/>
                        <a:pt x="315" y="772"/>
                        <a:pt x="411" y="772"/>
                      </a:cubicBezTo>
                      <a:cubicBezTo>
                        <a:pt x="507" y="772"/>
                        <a:pt x="598" y="735"/>
                        <a:pt x="666" y="667"/>
                      </a:cubicBezTo>
                      <a:cubicBezTo>
                        <a:pt x="734" y="599"/>
                        <a:pt x="772" y="508"/>
                        <a:pt x="772" y="412"/>
                      </a:cubicBezTo>
                      <a:close/>
                      <a:moveTo>
                        <a:pt x="772" y="412"/>
                      </a:moveTo>
                      <a:cubicBezTo>
                        <a:pt x="772" y="412"/>
                        <a:pt x="772" y="412"/>
                        <a:pt x="772" y="412"/>
                      </a:cubicBezTo>
                    </a:path>
                  </a:pathLst>
                </a:custGeom>
                <a:solidFill>
                  <a:schemeClr val="accent1"/>
                </a:solidFill>
                <a:ln w="19050">
                  <a:solidFill>
                    <a:schemeClr val="accent1"/>
                  </a:solid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55" name="Freeform 8"/>
                <p:cNvSpPr>
                  <a:spLocks noEditPoints="1"/>
                </p:cNvSpPr>
                <p:nvPr/>
              </p:nvSpPr>
              <p:spPr bwMode="auto">
                <a:xfrm>
                  <a:off x="2803526" y="4789488"/>
                  <a:ext cx="88900" cy="90488"/>
                </a:xfrm>
                <a:custGeom>
                  <a:avLst/>
                  <a:gdLst>
                    <a:gd name="T0" fmla="*/ 41 w 41"/>
                    <a:gd name="T1" fmla="*/ 26 h 42"/>
                    <a:gd name="T2" fmla="*/ 26 w 41"/>
                    <a:gd name="T3" fmla="*/ 42 h 42"/>
                    <a:gd name="T4" fmla="*/ 0 w 41"/>
                    <a:gd name="T5" fmla="*/ 16 h 42"/>
                    <a:gd name="T6" fmla="*/ 8 w 41"/>
                    <a:gd name="T7" fmla="*/ 8 h 42"/>
                    <a:gd name="T8" fmla="*/ 16 w 41"/>
                    <a:gd name="T9" fmla="*/ 0 h 42"/>
                    <a:gd name="T10" fmla="*/ 41 w 41"/>
                    <a:gd name="T11" fmla="*/ 26 h 42"/>
                    <a:gd name="T12" fmla="*/ 41 w 41"/>
                    <a:gd name="T13" fmla="*/ 26 h 42"/>
                    <a:gd name="T14" fmla="*/ 41 w 41"/>
                    <a:gd name="T15" fmla="*/ 2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2">
                      <a:moveTo>
                        <a:pt x="41" y="26"/>
                      </a:moveTo>
                      <a:cubicBezTo>
                        <a:pt x="26" y="42"/>
                        <a:pt x="26" y="42"/>
                        <a:pt x="26" y="42"/>
                      </a:cubicBezTo>
                      <a:cubicBezTo>
                        <a:pt x="0" y="16"/>
                        <a:pt x="0" y="16"/>
                        <a:pt x="0" y="16"/>
                      </a:cubicBezTo>
                      <a:cubicBezTo>
                        <a:pt x="2" y="14"/>
                        <a:pt x="5" y="11"/>
                        <a:pt x="8" y="8"/>
                      </a:cubicBezTo>
                      <a:cubicBezTo>
                        <a:pt x="10" y="6"/>
                        <a:pt x="13" y="3"/>
                        <a:pt x="16" y="0"/>
                      </a:cubicBezTo>
                      <a:lnTo>
                        <a:pt x="41" y="26"/>
                      </a:lnTo>
                      <a:close/>
                      <a:moveTo>
                        <a:pt x="41" y="26"/>
                      </a:moveTo>
                      <a:cubicBezTo>
                        <a:pt x="41" y="26"/>
                        <a:pt x="41" y="26"/>
                        <a:pt x="41" y="26"/>
                      </a:cubicBezTo>
                    </a:path>
                  </a:pathLst>
                </a:custGeom>
                <a:solidFill>
                  <a:schemeClr val="accent1"/>
                </a:solidFill>
                <a:ln w="19050">
                  <a:solidFill>
                    <a:schemeClr val="accent1"/>
                  </a:solid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grpSp>
          <p:sp>
            <p:nvSpPr>
              <p:cNvPr id="52" name="Freeform 5"/>
              <p:cNvSpPr>
                <a:spLocks noEditPoints="1"/>
              </p:cNvSpPr>
              <p:nvPr/>
            </p:nvSpPr>
            <p:spPr bwMode="auto">
              <a:xfrm>
                <a:off x="1033463" y="3025776"/>
                <a:ext cx="2719388" cy="2711450"/>
              </a:xfrm>
              <a:custGeom>
                <a:avLst/>
                <a:gdLst>
                  <a:gd name="T0" fmla="*/ 1232 w 1261"/>
                  <a:gd name="T1" fmla="*/ 1091 h 1261"/>
                  <a:gd name="T2" fmla="*/ 1261 w 1261"/>
                  <a:gd name="T3" fmla="*/ 1162 h 1261"/>
                  <a:gd name="T4" fmla="*/ 1232 w 1261"/>
                  <a:gd name="T5" fmla="*/ 1232 h 1261"/>
                  <a:gd name="T6" fmla="*/ 1162 w 1261"/>
                  <a:gd name="T7" fmla="*/ 1261 h 1261"/>
                  <a:gd name="T8" fmla="*/ 1091 w 1261"/>
                  <a:gd name="T9" fmla="*/ 1232 h 1261"/>
                  <a:gd name="T10" fmla="*/ 801 w 1261"/>
                  <a:gd name="T11" fmla="*/ 942 h 1261"/>
                  <a:gd name="T12" fmla="*/ 794 w 1261"/>
                  <a:gd name="T13" fmla="*/ 925 h 1261"/>
                  <a:gd name="T14" fmla="*/ 801 w 1261"/>
                  <a:gd name="T15" fmla="*/ 908 h 1261"/>
                  <a:gd name="T16" fmla="*/ 813 w 1261"/>
                  <a:gd name="T17" fmla="*/ 896 h 1261"/>
                  <a:gd name="T18" fmla="*/ 784 w 1261"/>
                  <a:gd name="T19" fmla="*/ 868 h 1261"/>
                  <a:gd name="T20" fmla="*/ 504 w 1261"/>
                  <a:gd name="T21" fmla="*/ 963 h 1261"/>
                  <a:gd name="T22" fmla="*/ 179 w 1261"/>
                  <a:gd name="T23" fmla="*/ 828 h 1261"/>
                  <a:gd name="T24" fmla="*/ 179 w 1261"/>
                  <a:gd name="T25" fmla="*/ 179 h 1261"/>
                  <a:gd name="T26" fmla="*/ 829 w 1261"/>
                  <a:gd name="T27" fmla="*/ 179 h 1261"/>
                  <a:gd name="T28" fmla="*/ 868 w 1261"/>
                  <a:gd name="T29" fmla="*/ 784 h 1261"/>
                  <a:gd name="T30" fmla="*/ 896 w 1261"/>
                  <a:gd name="T31" fmla="*/ 812 h 1261"/>
                  <a:gd name="T32" fmla="*/ 908 w 1261"/>
                  <a:gd name="T33" fmla="*/ 801 h 1261"/>
                  <a:gd name="T34" fmla="*/ 942 w 1261"/>
                  <a:gd name="T35" fmla="*/ 801 h 1261"/>
                  <a:gd name="T36" fmla="*/ 1232 w 1261"/>
                  <a:gd name="T37" fmla="*/ 1091 h 1261"/>
                  <a:gd name="T38" fmla="*/ 1198 w 1261"/>
                  <a:gd name="T39" fmla="*/ 1198 h 1261"/>
                  <a:gd name="T40" fmla="*/ 1198 w 1261"/>
                  <a:gd name="T41" fmla="*/ 1125 h 1261"/>
                  <a:gd name="T42" fmla="*/ 925 w 1261"/>
                  <a:gd name="T43" fmla="*/ 852 h 1261"/>
                  <a:gd name="T44" fmla="*/ 852 w 1261"/>
                  <a:gd name="T45" fmla="*/ 925 h 1261"/>
                  <a:gd name="T46" fmla="*/ 1125 w 1261"/>
                  <a:gd name="T47" fmla="*/ 1198 h 1261"/>
                  <a:gd name="T48" fmla="*/ 1198 w 1261"/>
                  <a:gd name="T49" fmla="*/ 1198 h 1261"/>
                  <a:gd name="T50" fmla="*/ 915 w 1261"/>
                  <a:gd name="T51" fmla="*/ 504 h 1261"/>
                  <a:gd name="T52" fmla="*/ 795 w 1261"/>
                  <a:gd name="T53" fmla="*/ 213 h 1261"/>
                  <a:gd name="T54" fmla="*/ 504 w 1261"/>
                  <a:gd name="T55" fmla="*/ 92 h 1261"/>
                  <a:gd name="T56" fmla="*/ 213 w 1261"/>
                  <a:gd name="T57" fmla="*/ 213 h 1261"/>
                  <a:gd name="T58" fmla="*/ 93 w 1261"/>
                  <a:gd name="T59" fmla="*/ 504 h 1261"/>
                  <a:gd name="T60" fmla="*/ 213 w 1261"/>
                  <a:gd name="T61" fmla="*/ 794 h 1261"/>
                  <a:gd name="T62" fmla="*/ 504 w 1261"/>
                  <a:gd name="T63" fmla="*/ 915 h 1261"/>
                  <a:gd name="T64" fmla="*/ 795 w 1261"/>
                  <a:gd name="T65" fmla="*/ 794 h 1261"/>
                  <a:gd name="T66" fmla="*/ 915 w 1261"/>
                  <a:gd name="T67" fmla="*/ 504 h 1261"/>
                  <a:gd name="T68" fmla="*/ 847 w 1261"/>
                  <a:gd name="T69" fmla="*/ 862 h 1261"/>
                  <a:gd name="T70" fmla="*/ 862 w 1261"/>
                  <a:gd name="T71" fmla="*/ 846 h 1261"/>
                  <a:gd name="T72" fmla="*/ 837 w 1261"/>
                  <a:gd name="T73" fmla="*/ 820 h 1261"/>
                  <a:gd name="T74" fmla="*/ 829 w 1261"/>
                  <a:gd name="T75" fmla="*/ 828 h 1261"/>
                  <a:gd name="T76" fmla="*/ 821 w 1261"/>
                  <a:gd name="T77" fmla="*/ 836 h 1261"/>
                  <a:gd name="T78" fmla="*/ 847 w 1261"/>
                  <a:gd name="T79" fmla="*/ 862 h 1261"/>
                  <a:gd name="T80" fmla="*/ 847 w 1261"/>
                  <a:gd name="T81" fmla="*/ 862 h 1261"/>
                  <a:gd name="T82" fmla="*/ 847 w 1261"/>
                  <a:gd name="T83" fmla="*/ 862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61" h="1261">
                    <a:moveTo>
                      <a:pt x="1232" y="1091"/>
                    </a:moveTo>
                    <a:cubicBezTo>
                      <a:pt x="1252" y="1111"/>
                      <a:pt x="1261" y="1136"/>
                      <a:pt x="1261" y="1162"/>
                    </a:cubicBezTo>
                    <a:cubicBezTo>
                      <a:pt x="1261" y="1187"/>
                      <a:pt x="1252" y="1213"/>
                      <a:pt x="1232" y="1232"/>
                    </a:cubicBezTo>
                    <a:cubicBezTo>
                      <a:pt x="1213" y="1251"/>
                      <a:pt x="1187" y="1261"/>
                      <a:pt x="1162" y="1261"/>
                    </a:cubicBezTo>
                    <a:cubicBezTo>
                      <a:pt x="1136" y="1261"/>
                      <a:pt x="1111" y="1251"/>
                      <a:pt x="1091" y="1232"/>
                    </a:cubicBezTo>
                    <a:cubicBezTo>
                      <a:pt x="801" y="942"/>
                      <a:pt x="801" y="942"/>
                      <a:pt x="801" y="942"/>
                    </a:cubicBezTo>
                    <a:cubicBezTo>
                      <a:pt x="797" y="937"/>
                      <a:pt x="794" y="931"/>
                      <a:pt x="794" y="925"/>
                    </a:cubicBezTo>
                    <a:cubicBezTo>
                      <a:pt x="794" y="918"/>
                      <a:pt x="797" y="912"/>
                      <a:pt x="801" y="908"/>
                    </a:cubicBezTo>
                    <a:cubicBezTo>
                      <a:pt x="813" y="896"/>
                      <a:pt x="813" y="896"/>
                      <a:pt x="813" y="896"/>
                    </a:cubicBezTo>
                    <a:cubicBezTo>
                      <a:pt x="784" y="868"/>
                      <a:pt x="784" y="868"/>
                      <a:pt x="784" y="868"/>
                    </a:cubicBezTo>
                    <a:cubicBezTo>
                      <a:pt x="702" y="931"/>
                      <a:pt x="603" y="963"/>
                      <a:pt x="504" y="963"/>
                    </a:cubicBezTo>
                    <a:cubicBezTo>
                      <a:pt x="386" y="963"/>
                      <a:pt x="269" y="918"/>
                      <a:pt x="179" y="828"/>
                    </a:cubicBezTo>
                    <a:cubicBezTo>
                      <a:pt x="0" y="649"/>
                      <a:pt x="0" y="358"/>
                      <a:pt x="179" y="179"/>
                    </a:cubicBezTo>
                    <a:cubicBezTo>
                      <a:pt x="358" y="0"/>
                      <a:pt x="650" y="0"/>
                      <a:pt x="829" y="179"/>
                    </a:cubicBezTo>
                    <a:cubicBezTo>
                      <a:pt x="994" y="344"/>
                      <a:pt x="1007" y="604"/>
                      <a:pt x="868" y="784"/>
                    </a:cubicBezTo>
                    <a:cubicBezTo>
                      <a:pt x="896" y="812"/>
                      <a:pt x="896" y="812"/>
                      <a:pt x="896" y="812"/>
                    </a:cubicBezTo>
                    <a:cubicBezTo>
                      <a:pt x="908" y="801"/>
                      <a:pt x="908" y="801"/>
                      <a:pt x="908" y="801"/>
                    </a:cubicBezTo>
                    <a:cubicBezTo>
                      <a:pt x="917" y="791"/>
                      <a:pt x="933" y="791"/>
                      <a:pt x="942" y="801"/>
                    </a:cubicBezTo>
                    <a:lnTo>
                      <a:pt x="1232" y="1091"/>
                    </a:lnTo>
                    <a:close/>
                    <a:moveTo>
                      <a:pt x="1198" y="1198"/>
                    </a:moveTo>
                    <a:cubicBezTo>
                      <a:pt x="1219" y="1178"/>
                      <a:pt x="1219" y="1145"/>
                      <a:pt x="1198" y="1125"/>
                    </a:cubicBezTo>
                    <a:cubicBezTo>
                      <a:pt x="925" y="852"/>
                      <a:pt x="925" y="852"/>
                      <a:pt x="925" y="852"/>
                    </a:cubicBezTo>
                    <a:cubicBezTo>
                      <a:pt x="852" y="925"/>
                      <a:pt x="852" y="925"/>
                      <a:pt x="852" y="925"/>
                    </a:cubicBezTo>
                    <a:cubicBezTo>
                      <a:pt x="1125" y="1198"/>
                      <a:pt x="1125" y="1198"/>
                      <a:pt x="1125" y="1198"/>
                    </a:cubicBezTo>
                    <a:cubicBezTo>
                      <a:pt x="1146" y="1218"/>
                      <a:pt x="1178" y="1218"/>
                      <a:pt x="1198" y="1198"/>
                    </a:cubicBezTo>
                    <a:close/>
                    <a:moveTo>
                      <a:pt x="915" y="504"/>
                    </a:moveTo>
                    <a:cubicBezTo>
                      <a:pt x="915" y="394"/>
                      <a:pt x="872" y="291"/>
                      <a:pt x="795" y="213"/>
                    </a:cubicBezTo>
                    <a:cubicBezTo>
                      <a:pt x="717" y="135"/>
                      <a:pt x="614" y="92"/>
                      <a:pt x="504" y="92"/>
                    </a:cubicBezTo>
                    <a:cubicBezTo>
                      <a:pt x="394" y="92"/>
                      <a:pt x="291" y="135"/>
                      <a:pt x="213" y="213"/>
                    </a:cubicBezTo>
                    <a:cubicBezTo>
                      <a:pt x="136" y="291"/>
                      <a:pt x="93" y="394"/>
                      <a:pt x="93" y="504"/>
                    </a:cubicBezTo>
                    <a:cubicBezTo>
                      <a:pt x="93" y="613"/>
                      <a:pt x="136" y="717"/>
                      <a:pt x="213" y="794"/>
                    </a:cubicBezTo>
                    <a:cubicBezTo>
                      <a:pt x="291" y="872"/>
                      <a:pt x="394" y="915"/>
                      <a:pt x="504" y="915"/>
                    </a:cubicBezTo>
                    <a:cubicBezTo>
                      <a:pt x="614" y="915"/>
                      <a:pt x="717" y="872"/>
                      <a:pt x="795" y="794"/>
                    </a:cubicBezTo>
                    <a:cubicBezTo>
                      <a:pt x="872" y="717"/>
                      <a:pt x="915" y="613"/>
                      <a:pt x="915" y="504"/>
                    </a:cubicBezTo>
                    <a:close/>
                    <a:moveTo>
                      <a:pt x="847" y="862"/>
                    </a:moveTo>
                    <a:cubicBezTo>
                      <a:pt x="862" y="846"/>
                      <a:pt x="862" y="846"/>
                      <a:pt x="862" y="846"/>
                    </a:cubicBezTo>
                    <a:cubicBezTo>
                      <a:pt x="837" y="820"/>
                      <a:pt x="837" y="820"/>
                      <a:pt x="837" y="820"/>
                    </a:cubicBezTo>
                    <a:cubicBezTo>
                      <a:pt x="834" y="823"/>
                      <a:pt x="831" y="826"/>
                      <a:pt x="829" y="828"/>
                    </a:cubicBezTo>
                    <a:cubicBezTo>
                      <a:pt x="826" y="831"/>
                      <a:pt x="823" y="834"/>
                      <a:pt x="821" y="836"/>
                    </a:cubicBezTo>
                    <a:lnTo>
                      <a:pt x="847" y="862"/>
                    </a:lnTo>
                    <a:close/>
                    <a:moveTo>
                      <a:pt x="847" y="862"/>
                    </a:moveTo>
                    <a:cubicBezTo>
                      <a:pt x="847" y="862"/>
                      <a:pt x="847" y="862"/>
                      <a:pt x="847" y="862"/>
                    </a:cubicBezTo>
                  </a:path>
                </a:pathLst>
              </a:custGeom>
              <a:solidFill>
                <a:schemeClr val="tx1">
                  <a:lumMod val="85000"/>
                  <a:lumOff val="15000"/>
                </a:schemeClr>
              </a:solid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56" name="Freeform 9"/>
              <p:cNvSpPr>
                <a:spLocks noEditPoints="1"/>
              </p:cNvSpPr>
              <p:nvPr/>
            </p:nvSpPr>
            <p:spPr bwMode="auto">
              <a:xfrm>
                <a:off x="1341438" y="3333751"/>
                <a:ext cx="1557338" cy="1550988"/>
              </a:xfrm>
              <a:custGeom>
                <a:avLst/>
                <a:gdLst>
                  <a:gd name="T0" fmla="*/ 616 w 722"/>
                  <a:gd name="T1" fmla="*/ 106 h 721"/>
                  <a:gd name="T2" fmla="*/ 722 w 722"/>
                  <a:gd name="T3" fmla="*/ 361 h 721"/>
                  <a:gd name="T4" fmla="*/ 616 w 722"/>
                  <a:gd name="T5" fmla="*/ 616 h 721"/>
                  <a:gd name="T6" fmla="*/ 361 w 722"/>
                  <a:gd name="T7" fmla="*/ 721 h 721"/>
                  <a:gd name="T8" fmla="*/ 106 w 722"/>
                  <a:gd name="T9" fmla="*/ 616 h 721"/>
                  <a:gd name="T10" fmla="*/ 0 w 722"/>
                  <a:gd name="T11" fmla="*/ 361 h 721"/>
                  <a:gd name="T12" fmla="*/ 106 w 722"/>
                  <a:gd name="T13" fmla="*/ 106 h 721"/>
                  <a:gd name="T14" fmla="*/ 361 w 722"/>
                  <a:gd name="T15" fmla="*/ 0 h 721"/>
                  <a:gd name="T16" fmla="*/ 616 w 722"/>
                  <a:gd name="T17" fmla="*/ 106 h 721"/>
                  <a:gd name="T18" fmla="*/ 582 w 722"/>
                  <a:gd name="T19" fmla="*/ 582 h 721"/>
                  <a:gd name="T20" fmla="*/ 582 w 722"/>
                  <a:gd name="T21" fmla="*/ 140 h 721"/>
                  <a:gd name="T22" fmla="*/ 361 w 722"/>
                  <a:gd name="T23" fmla="*/ 48 h 721"/>
                  <a:gd name="T24" fmla="*/ 140 w 722"/>
                  <a:gd name="T25" fmla="*/ 140 h 721"/>
                  <a:gd name="T26" fmla="*/ 140 w 722"/>
                  <a:gd name="T27" fmla="*/ 582 h 721"/>
                  <a:gd name="T28" fmla="*/ 361 w 722"/>
                  <a:gd name="T29" fmla="*/ 673 h 721"/>
                  <a:gd name="T30" fmla="*/ 582 w 722"/>
                  <a:gd name="T31" fmla="*/ 582 h 721"/>
                  <a:gd name="T32" fmla="*/ 582 w 722"/>
                  <a:gd name="T33" fmla="*/ 582 h 721"/>
                  <a:gd name="T34" fmla="*/ 582 w 722"/>
                  <a:gd name="T35" fmla="*/ 582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2" h="721">
                    <a:moveTo>
                      <a:pt x="616" y="106"/>
                    </a:moveTo>
                    <a:cubicBezTo>
                      <a:pt x="684" y="174"/>
                      <a:pt x="722" y="264"/>
                      <a:pt x="722" y="361"/>
                    </a:cubicBezTo>
                    <a:cubicBezTo>
                      <a:pt x="722" y="457"/>
                      <a:pt x="684" y="548"/>
                      <a:pt x="616" y="616"/>
                    </a:cubicBezTo>
                    <a:cubicBezTo>
                      <a:pt x="548" y="684"/>
                      <a:pt x="457" y="721"/>
                      <a:pt x="361" y="721"/>
                    </a:cubicBezTo>
                    <a:cubicBezTo>
                      <a:pt x="265" y="721"/>
                      <a:pt x="174" y="684"/>
                      <a:pt x="106" y="616"/>
                    </a:cubicBezTo>
                    <a:cubicBezTo>
                      <a:pt x="38" y="548"/>
                      <a:pt x="0" y="457"/>
                      <a:pt x="0" y="361"/>
                    </a:cubicBezTo>
                    <a:cubicBezTo>
                      <a:pt x="0" y="264"/>
                      <a:pt x="38" y="174"/>
                      <a:pt x="106" y="106"/>
                    </a:cubicBezTo>
                    <a:cubicBezTo>
                      <a:pt x="174" y="38"/>
                      <a:pt x="265" y="0"/>
                      <a:pt x="361" y="0"/>
                    </a:cubicBezTo>
                    <a:cubicBezTo>
                      <a:pt x="457" y="0"/>
                      <a:pt x="548" y="38"/>
                      <a:pt x="616" y="106"/>
                    </a:cubicBezTo>
                    <a:close/>
                    <a:moveTo>
                      <a:pt x="582" y="582"/>
                    </a:moveTo>
                    <a:cubicBezTo>
                      <a:pt x="704" y="460"/>
                      <a:pt x="704" y="262"/>
                      <a:pt x="582" y="140"/>
                    </a:cubicBezTo>
                    <a:cubicBezTo>
                      <a:pt x="523" y="81"/>
                      <a:pt x="444" y="48"/>
                      <a:pt x="361" y="48"/>
                    </a:cubicBezTo>
                    <a:cubicBezTo>
                      <a:pt x="278" y="48"/>
                      <a:pt x="199" y="81"/>
                      <a:pt x="140" y="140"/>
                    </a:cubicBezTo>
                    <a:cubicBezTo>
                      <a:pt x="18" y="262"/>
                      <a:pt x="18" y="460"/>
                      <a:pt x="140" y="582"/>
                    </a:cubicBezTo>
                    <a:cubicBezTo>
                      <a:pt x="199" y="641"/>
                      <a:pt x="278" y="673"/>
                      <a:pt x="361" y="673"/>
                    </a:cubicBezTo>
                    <a:cubicBezTo>
                      <a:pt x="444" y="673"/>
                      <a:pt x="523" y="641"/>
                      <a:pt x="582" y="582"/>
                    </a:cubicBezTo>
                    <a:close/>
                    <a:moveTo>
                      <a:pt x="582" y="582"/>
                    </a:moveTo>
                    <a:cubicBezTo>
                      <a:pt x="582" y="582"/>
                      <a:pt x="582" y="582"/>
                      <a:pt x="582" y="582"/>
                    </a:cubicBezTo>
                  </a:path>
                </a:pathLst>
              </a:custGeom>
              <a:solidFill>
                <a:schemeClr val="tx1">
                  <a:lumMod val="85000"/>
                  <a:lumOff val="15000"/>
                </a:schemeClr>
              </a:solid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grpSp>
        <p:grpSp>
          <p:nvGrpSpPr>
            <p:cNvPr id="36" name="Group 35"/>
            <p:cNvGrpSpPr/>
            <p:nvPr/>
          </p:nvGrpSpPr>
          <p:grpSpPr>
            <a:xfrm>
              <a:off x="11739" y="3226"/>
              <a:ext cx="765" cy="708"/>
              <a:chOff x="-461963" y="2084387"/>
              <a:chExt cx="3121025" cy="2887663"/>
            </a:xfrm>
            <a:solidFill>
              <a:schemeClr val="tx1">
                <a:lumMod val="75000"/>
                <a:lumOff val="25000"/>
              </a:schemeClr>
            </a:solidFill>
          </p:grpSpPr>
          <p:sp>
            <p:nvSpPr>
              <p:cNvPr id="43" name="Freeform 15"/>
              <p:cNvSpPr/>
              <p:nvPr/>
            </p:nvSpPr>
            <p:spPr bwMode="auto">
              <a:xfrm>
                <a:off x="-404813" y="3038475"/>
                <a:ext cx="3003550" cy="1882775"/>
              </a:xfrm>
              <a:custGeom>
                <a:avLst/>
                <a:gdLst>
                  <a:gd name="T0" fmla="*/ 266 w 1892"/>
                  <a:gd name="T1" fmla="*/ 0 h 1186"/>
                  <a:gd name="T2" fmla="*/ 258 w 1892"/>
                  <a:gd name="T3" fmla="*/ 309 h 1186"/>
                  <a:gd name="T4" fmla="*/ 842 w 1892"/>
                  <a:gd name="T5" fmla="*/ 629 h 1186"/>
                  <a:gd name="T6" fmla="*/ 947 w 1892"/>
                  <a:gd name="T7" fmla="*/ 567 h 1186"/>
                  <a:gd name="T8" fmla="*/ 1059 w 1892"/>
                  <a:gd name="T9" fmla="*/ 629 h 1186"/>
                  <a:gd name="T10" fmla="*/ 1630 w 1892"/>
                  <a:gd name="T11" fmla="*/ 309 h 1186"/>
                  <a:gd name="T12" fmla="*/ 1630 w 1892"/>
                  <a:gd name="T13" fmla="*/ 0 h 1186"/>
                  <a:gd name="T14" fmla="*/ 1892 w 1892"/>
                  <a:gd name="T15" fmla="*/ 182 h 1186"/>
                  <a:gd name="T16" fmla="*/ 1892 w 1892"/>
                  <a:gd name="T17" fmla="*/ 1173 h 1186"/>
                  <a:gd name="T18" fmla="*/ 0 w 1892"/>
                  <a:gd name="T19" fmla="*/ 1186 h 1186"/>
                  <a:gd name="T20" fmla="*/ 0 w 1892"/>
                  <a:gd name="T21" fmla="*/ 185 h 1186"/>
                  <a:gd name="T22" fmla="*/ 266 w 1892"/>
                  <a:gd name="T23" fmla="*/ 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2" h="1186">
                    <a:moveTo>
                      <a:pt x="266" y="0"/>
                    </a:moveTo>
                    <a:lnTo>
                      <a:pt x="258" y="309"/>
                    </a:lnTo>
                    <a:lnTo>
                      <a:pt x="842" y="629"/>
                    </a:lnTo>
                    <a:lnTo>
                      <a:pt x="947" y="567"/>
                    </a:lnTo>
                    <a:lnTo>
                      <a:pt x="1059" y="629"/>
                    </a:lnTo>
                    <a:lnTo>
                      <a:pt x="1630" y="309"/>
                    </a:lnTo>
                    <a:lnTo>
                      <a:pt x="1630" y="0"/>
                    </a:lnTo>
                    <a:lnTo>
                      <a:pt x="1892" y="182"/>
                    </a:lnTo>
                    <a:lnTo>
                      <a:pt x="1892" y="1173"/>
                    </a:lnTo>
                    <a:lnTo>
                      <a:pt x="0" y="1186"/>
                    </a:lnTo>
                    <a:lnTo>
                      <a:pt x="0" y="185"/>
                    </a:lnTo>
                    <a:lnTo>
                      <a:pt x="266" y="0"/>
                    </a:lnTo>
                    <a:close/>
                  </a:path>
                </a:pathLst>
              </a:custGeom>
              <a:solidFill>
                <a:schemeClr val="accent2"/>
              </a:solid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44" name="Freeform 16"/>
              <p:cNvSpPr>
                <a:spLocks noEditPoints="1"/>
              </p:cNvSpPr>
              <p:nvPr/>
            </p:nvSpPr>
            <p:spPr bwMode="auto">
              <a:xfrm>
                <a:off x="-461963" y="2084387"/>
                <a:ext cx="3121025" cy="2887663"/>
              </a:xfrm>
              <a:custGeom>
                <a:avLst/>
                <a:gdLst>
                  <a:gd name="T0" fmla="*/ 1449 w 1449"/>
                  <a:gd name="T1" fmla="*/ 577 h 1344"/>
                  <a:gd name="T2" fmla="*/ 1449 w 1449"/>
                  <a:gd name="T3" fmla="*/ 1320 h 1344"/>
                  <a:gd name="T4" fmla="*/ 1425 w 1449"/>
                  <a:gd name="T5" fmla="*/ 1344 h 1344"/>
                  <a:gd name="T6" fmla="*/ 24 w 1449"/>
                  <a:gd name="T7" fmla="*/ 1344 h 1344"/>
                  <a:gd name="T8" fmla="*/ 0 w 1449"/>
                  <a:gd name="T9" fmla="*/ 1320 h 1344"/>
                  <a:gd name="T10" fmla="*/ 0 w 1449"/>
                  <a:gd name="T11" fmla="*/ 577 h 1344"/>
                  <a:gd name="T12" fmla="*/ 11 w 1449"/>
                  <a:gd name="T13" fmla="*/ 557 h 1344"/>
                  <a:gd name="T14" fmla="*/ 196 w 1449"/>
                  <a:gd name="T15" fmla="*/ 434 h 1344"/>
                  <a:gd name="T16" fmla="*/ 196 w 1449"/>
                  <a:gd name="T17" fmla="*/ 24 h 1344"/>
                  <a:gd name="T18" fmla="*/ 220 w 1449"/>
                  <a:gd name="T19" fmla="*/ 0 h 1344"/>
                  <a:gd name="T20" fmla="*/ 1229 w 1449"/>
                  <a:gd name="T21" fmla="*/ 0 h 1344"/>
                  <a:gd name="T22" fmla="*/ 1253 w 1449"/>
                  <a:gd name="T23" fmla="*/ 24 h 1344"/>
                  <a:gd name="T24" fmla="*/ 1253 w 1449"/>
                  <a:gd name="T25" fmla="*/ 434 h 1344"/>
                  <a:gd name="T26" fmla="*/ 1438 w 1449"/>
                  <a:gd name="T27" fmla="*/ 557 h 1344"/>
                  <a:gd name="T28" fmla="*/ 1449 w 1449"/>
                  <a:gd name="T29" fmla="*/ 577 h 1344"/>
                  <a:gd name="T30" fmla="*/ 1401 w 1449"/>
                  <a:gd name="T31" fmla="*/ 1275 h 1344"/>
                  <a:gd name="T32" fmla="*/ 1401 w 1449"/>
                  <a:gd name="T33" fmla="*/ 617 h 1344"/>
                  <a:gd name="T34" fmla="*/ 849 w 1449"/>
                  <a:gd name="T35" fmla="*/ 909 h 1344"/>
                  <a:gd name="T36" fmla="*/ 1401 w 1449"/>
                  <a:gd name="T37" fmla="*/ 1275 h 1344"/>
                  <a:gd name="T38" fmla="*/ 1253 w 1449"/>
                  <a:gd name="T39" fmla="*/ 553 h 1344"/>
                  <a:gd name="T40" fmla="*/ 1345 w 1449"/>
                  <a:gd name="T41" fmla="*/ 553 h 1344"/>
                  <a:gd name="T42" fmla="*/ 1253 w 1449"/>
                  <a:gd name="T43" fmla="*/ 492 h 1344"/>
                  <a:gd name="T44" fmla="*/ 1253 w 1449"/>
                  <a:gd name="T45" fmla="*/ 553 h 1344"/>
                  <a:gd name="T46" fmla="*/ 104 w 1449"/>
                  <a:gd name="T47" fmla="*/ 1296 h 1344"/>
                  <a:gd name="T48" fmla="*/ 1345 w 1449"/>
                  <a:gd name="T49" fmla="*/ 1296 h 1344"/>
                  <a:gd name="T50" fmla="*/ 725 w 1449"/>
                  <a:gd name="T51" fmla="*/ 884 h 1344"/>
                  <a:gd name="T52" fmla="*/ 104 w 1449"/>
                  <a:gd name="T53" fmla="*/ 1296 h 1344"/>
                  <a:gd name="T54" fmla="*/ 1253 w 1449"/>
                  <a:gd name="T55" fmla="*/ 641 h 1344"/>
                  <a:gd name="T56" fmla="*/ 1329 w 1449"/>
                  <a:gd name="T57" fmla="*/ 601 h 1344"/>
                  <a:gd name="T58" fmla="*/ 1253 w 1449"/>
                  <a:gd name="T59" fmla="*/ 601 h 1344"/>
                  <a:gd name="T60" fmla="*/ 1253 w 1449"/>
                  <a:gd name="T61" fmla="*/ 641 h 1344"/>
                  <a:gd name="T62" fmla="*/ 1205 w 1449"/>
                  <a:gd name="T63" fmla="*/ 666 h 1344"/>
                  <a:gd name="T64" fmla="*/ 1205 w 1449"/>
                  <a:gd name="T65" fmla="*/ 48 h 1344"/>
                  <a:gd name="T66" fmla="*/ 244 w 1449"/>
                  <a:gd name="T67" fmla="*/ 48 h 1344"/>
                  <a:gd name="T68" fmla="*/ 244 w 1449"/>
                  <a:gd name="T69" fmla="*/ 666 h 1344"/>
                  <a:gd name="T70" fmla="*/ 645 w 1449"/>
                  <a:gd name="T71" fmla="*/ 879 h 1344"/>
                  <a:gd name="T72" fmla="*/ 711 w 1449"/>
                  <a:gd name="T73" fmla="*/ 836 h 1344"/>
                  <a:gd name="T74" fmla="*/ 738 w 1449"/>
                  <a:gd name="T75" fmla="*/ 836 h 1344"/>
                  <a:gd name="T76" fmla="*/ 804 w 1449"/>
                  <a:gd name="T77" fmla="*/ 879 h 1344"/>
                  <a:gd name="T78" fmla="*/ 1205 w 1449"/>
                  <a:gd name="T79" fmla="*/ 666 h 1344"/>
                  <a:gd name="T80" fmla="*/ 48 w 1449"/>
                  <a:gd name="T81" fmla="*/ 1275 h 1344"/>
                  <a:gd name="T82" fmla="*/ 600 w 1449"/>
                  <a:gd name="T83" fmla="*/ 909 h 1344"/>
                  <a:gd name="T84" fmla="*/ 48 w 1449"/>
                  <a:gd name="T85" fmla="*/ 617 h 1344"/>
                  <a:gd name="T86" fmla="*/ 48 w 1449"/>
                  <a:gd name="T87" fmla="*/ 1275 h 1344"/>
                  <a:gd name="T88" fmla="*/ 196 w 1449"/>
                  <a:gd name="T89" fmla="*/ 641 h 1344"/>
                  <a:gd name="T90" fmla="*/ 196 w 1449"/>
                  <a:gd name="T91" fmla="*/ 601 h 1344"/>
                  <a:gd name="T92" fmla="*/ 120 w 1449"/>
                  <a:gd name="T93" fmla="*/ 601 h 1344"/>
                  <a:gd name="T94" fmla="*/ 196 w 1449"/>
                  <a:gd name="T95" fmla="*/ 641 h 1344"/>
                  <a:gd name="T96" fmla="*/ 196 w 1449"/>
                  <a:gd name="T97" fmla="*/ 553 h 1344"/>
                  <a:gd name="T98" fmla="*/ 196 w 1449"/>
                  <a:gd name="T99" fmla="*/ 492 h 1344"/>
                  <a:gd name="T100" fmla="*/ 104 w 1449"/>
                  <a:gd name="T101" fmla="*/ 553 h 1344"/>
                  <a:gd name="T102" fmla="*/ 196 w 1449"/>
                  <a:gd name="T103" fmla="*/ 553 h 1344"/>
                  <a:gd name="T104" fmla="*/ 196 w 1449"/>
                  <a:gd name="T105" fmla="*/ 553 h 1344"/>
                  <a:gd name="T106" fmla="*/ 196 w 1449"/>
                  <a:gd name="T107" fmla="*/ 55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9" h="1344">
                    <a:moveTo>
                      <a:pt x="1449" y="577"/>
                    </a:moveTo>
                    <a:cubicBezTo>
                      <a:pt x="1449" y="1320"/>
                      <a:pt x="1449" y="1320"/>
                      <a:pt x="1449" y="1320"/>
                    </a:cubicBezTo>
                    <a:cubicBezTo>
                      <a:pt x="1449" y="1333"/>
                      <a:pt x="1438" y="1344"/>
                      <a:pt x="1425" y="1344"/>
                    </a:cubicBezTo>
                    <a:cubicBezTo>
                      <a:pt x="24" y="1344"/>
                      <a:pt x="24" y="1344"/>
                      <a:pt x="24" y="1344"/>
                    </a:cubicBezTo>
                    <a:cubicBezTo>
                      <a:pt x="11" y="1344"/>
                      <a:pt x="0" y="1333"/>
                      <a:pt x="0" y="1320"/>
                    </a:cubicBezTo>
                    <a:cubicBezTo>
                      <a:pt x="0" y="577"/>
                      <a:pt x="0" y="577"/>
                      <a:pt x="0" y="577"/>
                    </a:cubicBezTo>
                    <a:cubicBezTo>
                      <a:pt x="0" y="568"/>
                      <a:pt x="4" y="561"/>
                      <a:pt x="11" y="557"/>
                    </a:cubicBezTo>
                    <a:cubicBezTo>
                      <a:pt x="196" y="434"/>
                      <a:pt x="196" y="434"/>
                      <a:pt x="196" y="434"/>
                    </a:cubicBezTo>
                    <a:cubicBezTo>
                      <a:pt x="196" y="24"/>
                      <a:pt x="196" y="24"/>
                      <a:pt x="196" y="24"/>
                    </a:cubicBezTo>
                    <a:cubicBezTo>
                      <a:pt x="196" y="11"/>
                      <a:pt x="207" y="0"/>
                      <a:pt x="220" y="0"/>
                    </a:cubicBezTo>
                    <a:cubicBezTo>
                      <a:pt x="1229" y="0"/>
                      <a:pt x="1229" y="0"/>
                      <a:pt x="1229" y="0"/>
                    </a:cubicBezTo>
                    <a:cubicBezTo>
                      <a:pt x="1243" y="0"/>
                      <a:pt x="1253" y="11"/>
                      <a:pt x="1253" y="24"/>
                    </a:cubicBezTo>
                    <a:cubicBezTo>
                      <a:pt x="1253" y="434"/>
                      <a:pt x="1253" y="434"/>
                      <a:pt x="1253" y="434"/>
                    </a:cubicBezTo>
                    <a:cubicBezTo>
                      <a:pt x="1438" y="557"/>
                      <a:pt x="1438" y="557"/>
                      <a:pt x="1438" y="557"/>
                    </a:cubicBezTo>
                    <a:cubicBezTo>
                      <a:pt x="1445" y="561"/>
                      <a:pt x="1449" y="568"/>
                      <a:pt x="1449" y="577"/>
                    </a:cubicBezTo>
                    <a:close/>
                    <a:moveTo>
                      <a:pt x="1401" y="1275"/>
                    </a:moveTo>
                    <a:cubicBezTo>
                      <a:pt x="1401" y="617"/>
                      <a:pt x="1401" y="617"/>
                      <a:pt x="1401" y="617"/>
                    </a:cubicBezTo>
                    <a:cubicBezTo>
                      <a:pt x="849" y="909"/>
                      <a:pt x="849" y="909"/>
                      <a:pt x="849" y="909"/>
                    </a:cubicBezTo>
                    <a:lnTo>
                      <a:pt x="1401" y="1275"/>
                    </a:lnTo>
                    <a:close/>
                    <a:moveTo>
                      <a:pt x="1253" y="553"/>
                    </a:moveTo>
                    <a:cubicBezTo>
                      <a:pt x="1345" y="553"/>
                      <a:pt x="1345" y="553"/>
                      <a:pt x="1345" y="553"/>
                    </a:cubicBezTo>
                    <a:cubicBezTo>
                      <a:pt x="1253" y="492"/>
                      <a:pt x="1253" y="492"/>
                      <a:pt x="1253" y="492"/>
                    </a:cubicBezTo>
                    <a:lnTo>
                      <a:pt x="1253" y="553"/>
                    </a:lnTo>
                    <a:close/>
                    <a:moveTo>
                      <a:pt x="104" y="1296"/>
                    </a:moveTo>
                    <a:cubicBezTo>
                      <a:pt x="1345" y="1296"/>
                      <a:pt x="1345" y="1296"/>
                      <a:pt x="1345" y="1296"/>
                    </a:cubicBezTo>
                    <a:cubicBezTo>
                      <a:pt x="725" y="884"/>
                      <a:pt x="725" y="884"/>
                      <a:pt x="725" y="884"/>
                    </a:cubicBezTo>
                    <a:lnTo>
                      <a:pt x="104" y="1296"/>
                    </a:lnTo>
                    <a:close/>
                    <a:moveTo>
                      <a:pt x="1253" y="641"/>
                    </a:moveTo>
                    <a:cubicBezTo>
                      <a:pt x="1329" y="601"/>
                      <a:pt x="1329" y="601"/>
                      <a:pt x="1329" y="601"/>
                    </a:cubicBezTo>
                    <a:cubicBezTo>
                      <a:pt x="1253" y="601"/>
                      <a:pt x="1253" y="601"/>
                      <a:pt x="1253" y="601"/>
                    </a:cubicBezTo>
                    <a:lnTo>
                      <a:pt x="1253" y="641"/>
                    </a:lnTo>
                    <a:close/>
                    <a:moveTo>
                      <a:pt x="1205" y="666"/>
                    </a:moveTo>
                    <a:cubicBezTo>
                      <a:pt x="1205" y="48"/>
                      <a:pt x="1205" y="48"/>
                      <a:pt x="1205" y="48"/>
                    </a:cubicBezTo>
                    <a:cubicBezTo>
                      <a:pt x="244" y="48"/>
                      <a:pt x="244" y="48"/>
                      <a:pt x="244" y="48"/>
                    </a:cubicBezTo>
                    <a:cubicBezTo>
                      <a:pt x="244" y="666"/>
                      <a:pt x="244" y="666"/>
                      <a:pt x="244" y="666"/>
                    </a:cubicBezTo>
                    <a:cubicBezTo>
                      <a:pt x="645" y="879"/>
                      <a:pt x="645" y="879"/>
                      <a:pt x="645" y="879"/>
                    </a:cubicBezTo>
                    <a:cubicBezTo>
                      <a:pt x="711" y="836"/>
                      <a:pt x="711" y="836"/>
                      <a:pt x="711" y="836"/>
                    </a:cubicBezTo>
                    <a:cubicBezTo>
                      <a:pt x="719" y="830"/>
                      <a:pt x="730" y="830"/>
                      <a:pt x="738" y="836"/>
                    </a:cubicBezTo>
                    <a:cubicBezTo>
                      <a:pt x="804" y="879"/>
                      <a:pt x="804" y="879"/>
                      <a:pt x="804" y="879"/>
                    </a:cubicBezTo>
                    <a:lnTo>
                      <a:pt x="1205" y="666"/>
                    </a:lnTo>
                    <a:close/>
                    <a:moveTo>
                      <a:pt x="48" y="1275"/>
                    </a:moveTo>
                    <a:cubicBezTo>
                      <a:pt x="600" y="909"/>
                      <a:pt x="600" y="909"/>
                      <a:pt x="600" y="909"/>
                    </a:cubicBezTo>
                    <a:cubicBezTo>
                      <a:pt x="48" y="617"/>
                      <a:pt x="48" y="617"/>
                      <a:pt x="48" y="617"/>
                    </a:cubicBezTo>
                    <a:lnTo>
                      <a:pt x="48" y="1275"/>
                    </a:lnTo>
                    <a:close/>
                    <a:moveTo>
                      <a:pt x="196" y="641"/>
                    </a:moveTo>
                    <a:cubicBezTo>
                      <a:pt x="196" y="601"/>
                      <a:pt x="196" y="601"/>
                      <a:pt x="196" y="601"/>
                    </a:cubicBezTo>
                    <a:cubicBezTo>
                      <a:pt x="120" y="601"/>
                      <a:pt x="120" y="601"/>
                      <a:pt x="120" y="601"/>
                    </a:cubicBezTo>
                    <a:lnTo>
                      <a:pt x="196" y="641"/>
                    </a:lnTo>
                    <a:close/>
                    <a:moveTo>
                      <a:pt x="196" y="553"/>
                    </a:moveTo>
                    <a:cubicBezTo>
                      <a:pt x="196" y="492"/>
                      <a:pt x="196" y="492"/>
                      <a:pt x="196" y="492"/>
                    </a:cubicBezTo>
                    <a:cubicBezTo>
                      <a:pt x="104" y="553"/>
                      <a:pt x="104" y="553"/>
                      <a:pt x="104" y="553"/>
                    </a:cubicBezTo>
                    <a:lnTo>
                      <a:pt x="196" y="553"/>
                    </a:lnTo>
                    <a:close/>
                    <a:moveTo>
                      <a:pt x="196" y="553"/>
                    </a:moveTo>
                    <a:cubicBezTo>
                      <a:pt x="196" y="553"/>
                      <a:pt x="196" y="553"/>
                      <a:pt x="196" y="553"/>
                    </a:cubicBezTo>
                  </a:path>
                </a:pathLst>
              </a:custGeom>
              <a:grp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grpSp>
        <p:grpSp>
          <p:nvGrpSpPr>
            <p:cNvPr id="60" name="Group 59"/>
            <p:cNvGrpSpPr/>
            <p:nvPr/>
          </p:nvGrpSpPr>
          <p:grpSpPr>
            <a:xfrm>
              <a:off x="6736" y="7941"/>
              <a:ext cx="556" cy="536"/>
              <a:chOff x="-9525" y="1617663"/>
              <a:chExt cx="2724151" cy="2627313"/>
            </a:xfrm>
            <a:solidFill>
              <a:schemeClr val="tx1">
                <a:lumMod val="85000"/>
                <a:lumOff val="15000"/>
              </a:schemeClr>
            </a:solidFill>
          </p:grpSpPr>
          <p:sp>
            <p:nvSpPr>
              <p:cNvPr id="45" name="Rectangle 20"/>
              <p:cNvSpPr>
                <a:spLocks noChangeArrowheads="1"/>
              </p:cNvSpPr>
              <p:nvPr/>
            </p:nvSpPr>
            <p:spPr bwMode="auto">
              <a:xfrm>
                <a:off x="50800" y="3503613"/>
                <a:ext cx="1855788" cy="68897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46" name="Rectangle 21"/>
              <p:cNvSpPr>
                <a:spLocks noChangeArrowheads="1"/>
              </p:cNvSpPr>
              <p:nvPr/>
            </p:nvSpPr>
            <p:spPr bwMode="auto">
              <a:xfrm>
                <a:off x="2292350" y="3503613"/>
                <a:ext cx="368300" cy="6889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47" name="Freeform 22"/>
              <p:cNvSpPr>
                <a:spLocks noEditPoints="1"/>
              </p:cNvSpPr>
              <p:nvPr/>
            </p:nvSpPr>
            <p:spPr bwMode="auto">
              <a:xfrm>
                <a:off x="-9525" y="3435351"/>
                <a:ext cx="2724151" cy="809625"/>
              </a:xfrm>
              <a:custGeom>
                <a:avLst/>
                <a:gdLst>
                  <a:gd name="T0" fmla="*/ 1264 w 1264"/>
                  <a:gd name="T1" fmla="*/ 354 h 377"/>
                  <a:gd name="T2" fmla="*/ 1264 w 1264"/>
                  <a:gd name="T3" fmla="*/ 24 h 377"/>
                  <a:gd name="T4" fmla="*/ 1240 w 1264"/>
                  <a:gd name="T5" fmla="*/ 0 h 377"/>
                  <a:gd name="T6" fmla="*/ 24 w 1264"/>
                  <a:gd name="T7" fmla="*/ 0 h 377"/>
                  <a:gd name="T8" fmla="*/ 0 w 1264"/>
                  <a:gd name="T9" fmla="*/ 24 h 377"/>
                  <a:gd name="T10" fmla="*/ 0 w 1264"/>
                  <a:gd name="T11" fmla="*/ 354 h 377"/>
                  <a:gd name="T12" fmla="*/ 20 w 1264"/>
                  <a:gd name="T13" fmla="*/ 377 h 377"/>
                  <a:gd name="T14" fmla="*/ 1244 w 1264"/>
                  <a:gd name="T15" fmla="*/ 377 h 377"/>
                  <a:gd name="T16" fmla="*/ 1264 w 1264"/>
                  <a:gd name="T17" fmla="*/ 354 h 377"/>
                  <a:gd name="T18" fmla="*/ 870 w 1264"/>
                  <a:gd name="T19" fmla="*/ 330 h 377"/>
                  <a:gd name="T20" fmla="*/ 48 w 1264"/>
                  <a:gd name="T21" fmla="*/ 330 h 377"/>
                  <a:gd name="T22" fmla="*/ 48 w 1264"/>
                  <a:gd name="T23" fmla="*/ 48 h 377"/>
                  <a:gd name="T24" fmla="*/ 870 w 1264"/>
                  <a:gd name="T25" fmla="*/ 48 h 377"/>
                  <a:gd name="T26" fmla="*/ 870 w 1264"/>
                  <a:gd name="T27" fmla="*/ 330 h 377"/>
                  <a:gd name="T28" fmla="*/ 1043 w 1264"/>
                  <a:gd name="T29" fmla="*/ 330 h 377"/>
                  <a:gd name="T30" fmla="*/ 918 w 1264"/>
                  <a:gd name="T31" fmla="*/ 330 h 377"/>
                  <a:gd name="T32" fmla="*/ 918 w 1264"/>
                  <a:gd name="T33" fmla="*/ 48 h 377"/>
                  <a:gd name="T34" fmla="*/ 1043 w 1264"/>
                  <a:gd name="T35" fmla="*/ 48 h 377"/>
                  <a:gd name="T36" fmla="*/ 1043 w 1264"/>
                  <a:gd name="T37" fmla="*/ 330 h 377"/>
                  <a:gd name="T38" fmla="*/ 1216 w 1264"/>
                  <a:gd name="T39" fmla="*/ 330 h 377"/>
                  <a:gd name="T40" fmla="*/ 1091 w 1264"/>
                  <a:gd name="T41" fmla="*/ 330 h 377"/>
                  <a:gd name="T42" fmla="*/ 1091 w 1264"/>
                  <a:gd name="T43" fmla="*/ 48 h 377"/>
                  <a:gd name="T44" fmla="*/ 1216 w 1264"/>
                  <a:gd name="T45" fmla="*/ 48 h 377"/>
                  <a:gd name="T46" fmla="*/ 1216 w 1264"/>
                  <a:gd name="T47" fmla="*/ 33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4" h="377">
                    <a:moveTo>
                      <a:pt x="1264" y="354"/>
                    </a:moveTo>
                    <a:cubicBezTo>
                      <a:pt x="1264" y="24"/>
                      <a:pt x="1264" y="24"/>
                      <a:pt x="1264" y="24"/>
                    </a:cubicBezTo>
                    <a:cubicBezTo>
                      <a:pt x="1264" y="11"/>
                      <a:pt x="1253" y="0"/>
                      <a:pt x="1240" y="0"/>
                    </a:cubicBezTo>
                    <a:cubicBezTo>
                      <a:pt x="24" y="0"/>
                      <a:pt x="24" y="0"/>
                      <a:pt x="24" y="0"/>
                    </a:cubicBezTo>
                    <a:cubicBezTo>
                      <a:pt x="11" y="0"/>
                      <a:pt x="0" y="11"/>
                      <a:pt x="0" y="24"/>
                    </a:cubicBezTo>
                    <a:cubicBezTo>
                      <a:pt x="0" y="354"/>
                      <a:pt x="0" y="354"/>
                      <a:pt x="0" y="354"/>
                    </a:cubicBezTo>
                    <a:cubicBezTo>
                      <a:pt x="0" y="366"/>
                      <a:pt x="8" y="375"/>
                      <a:pt x="20" y="377"/>
                    </a:cubicBezTo>
                    <a:cubicBezTo>
                      <a:pt x="1244" y="377"/>
                      <a:pt x="1244" y="377"/>
                      <a:pt x="1244" y="377"/>
                    </a:cubicBezTo>
                    <a:cubicBezTo>
                      <a:pt x="1255" y="375"/>
                      <a:pt x="1264" y="366"/>
                      <a:pt x="1264" y="354"/>
                    </a:cubicBezTo>
                    <a:close/>
                    <a:moveTo>
                      <a:pt x="870" y="330"/>
                    </a:moveTo>
                    <a:cubicBezTo>
                      <a:pt x="48" y="330"/>
                      <a:pt x="48" y="330"/>
                      <a:pt x="48" y="330"/>
                    </a:cubicBezTo>
                    <a:cubicBezTo>
                      <a:pt x="48" y="48"/>
                      <a:pt x="48" y="48"/>
                      <a:pt x="48" y="48"/>
                    </a:cubicBezTo>
                    <a:cubicBezTo>
                      <a:pt x="870" y="48"/>
                      <a:pt x="870" y="48"/>
                      <a:pt x="870" y="48"/>
                    </a:cubicBezTo>
                    <a:lnTo>
                      <a:pt x="870" y="330"/>
                    </a:lnTo>
                    <a:close/>
                    <a:moveTo>
                      <a:pt x="1043" y="330"/>
                    </a:moveTo>
                    <a:cubicBezTo>
                      <a:pt x="918" y="330"/>
                      <a:pt x="918" y="330"/>
                      <a:pt x="918" y="330"/>
                    </a:cubicBezTo>
                    <a:cubicBezTo>
                      <a:pt x="918" y="48"/>
                      <a:pt x="918" y="48"/>
                      <a:pt x="918" y="48"/>
                    </a:cubicBezTo>
                    <a:cubicBezTo>
                      <a:pt x="1043" y="48"/>
                      <a:pt x="1043" y="48"/>
                      <a:pt x="1043" y="48"/>
                    </a:cubicBezTo>
                    <a:lnTo>
                      <a:pt x="1043" y="330"/>
                    </a:lnTo>
                    <a:close/>
                    <a:moveTo>
                      <a:pt x="1216" y="330"/>
                    </a:moveTo>
                    <a:cubicBezTo>
                      <a:pt x="1091" y="330"/>
                      <a:pt x="1091" y="330"/>
                      <a:pt x="1091" y="330"/>
                    </a:cubicBezTo>
                    <a:cubicBezTo>
                      <a:pt x="1091" y="48"/>
                      <a:pt x="1091" y="48"/>
                      <a:pt x="1091" y="48"/>
                    </a:cubicBezTo>
                    <a:cubicBezTo>
                      <a:pt x="1216" y="48"/>
                      <a:pt x="1216" y="48"/>
                      <a:pt x="1216" y="48"/>
                    </a:cubicBezTo>
                    <a:lnTo>
                      <a:pt x="1216" y="3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48" name="Rectangle 23"/>
              <p:cNvSpPr>
                <a:spLocks noChangeArrowheads="1"/>
              </p:cNvSpPr>
              <p:nvPr/>
            </p:nvSpPr>
            <p:spPr bwMode="auto">
              <a:xfrm>
                <a:off x="50800" y="2593976"/>
                <a:ext cx="1855788" cy="68897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49" name="Rectangle 24"/>
              <p:cNvSpPr>
                <a:spLocks noChangeArrowheads="1"/>
              </p:cNvSpPr>
              <p:nvPr/>
            </p:nvSpPr>
            <p:spPr bwMode="auto">
              <a:xfrm>
                <a:off x="2292350" y="2593976"/>
                <a:ext cx="368300" cy="6889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50" name="Freeform 25"/>
              <p:cNvSpPr>
                <a:spLocks noEditPoints="1"/>
              </p:cNvSpPr>
              <p:nvPr/>
            </p:nvSpPr>
            <p:spPr bwMode="auto">
              <a:xfrm>
                <a:off x="-9525" y="2525713"/>
                <a:ext cx="2724151" cy="812800"/>
              </a:xfrm>
              <a:custGeom>
                <a:avLst/>
                <a:gdLst>
                  <a:gd name="T0" fmla="*/ 1264 w 1264"/>
                  <a:gd name="T1" fmla="*/ 354 h 378"/>
                  <a:gd name="T2" fmla="*/ 1264 w 1264"/>
                  <a:gd name="T3" fmla="*/ 24 h 378"/>
                  <a:gd name="T4" fmla="*/ 1240 w 1264"/>
                  <a:gd name="T5" fmla="*/ 0 h 378"/>
                  <a:gd name="T6" fmla="*/ 24 w 1264"/>
                  <a:gd name="T7" fmla="*/ 0 h 378"/>
                  <a:gd name="T8" fmla="*/ 0 w 1264"/>
                  <a:gd name="T9" fmla="*/ 24 h 378"/>
                  <a:gd name="T10" fmla="*/ 0 w 1264"/>
                  <a:gd name="T11" fmla="*/ 354 h 378"/>
                  <a:gd name="T12" fmla="*/ 20 w 1264"/>
                  <a:gd name="T13" fmla="*/ 378 h 378"/>
                  <a:gd name="T14" fmla="*/ 1244 w 1264"/>
                  <a:gd name="T15" fmla="*/ 378 h 378"/>
                  <a:gd name="T16" fmla="*/ 1264 w 1264"/>
                  <a:gd name="T17" fmla="*/ 354 h 378"/>
                  <a:gd name="T18" fmla="*/ 870 w 1264"/>
                  <a:gd name="T19" fmla="*/ 330 h 378"/>
                  <a:gd name="T20" fmla="*/ 48 w 1264"/>
                  <a:gd name="T21" fmla="*/ 330 h 378"/>
                  <a:gd name="T22" fmla="*/ 48 w 1264"/>
                  <a:gd name="T23" fmla="*/ 48 h 378"/>
                  <a:gd name="T24" fmla="*/ 870 w 1264"/>
                  <a:gd name="T25" fmla="*/ 48 h 378"/>
                  <a:gd name="T26" fmla="*/ 870 w 1264"/>
                  <a:gd name="T27" fmla="*/ 330 h 378"/>
                  <a:gd name="T28" fmla="*/ 1043 w 1264"/>
                  <a:gd name="T29" fmla="*/ 330 h 378"/>
                  <a:gd name="T30" fmla="*/ 918 w 1264"/>
                  <a:gd name="T31" fmla="*/ 330 h 378"/>
                  <a:gd name="T32" fmla="*/ 918 w 1264"/>
                  <a:gd name="T33" fmla="*/ 48 h 378"/>
                  <a:gd name="T34" fmla="*/ 1043 w 1264"/>
                  <a:gd name="T35" fmla="*/ 48 h 378"/>
                  <a:gd name="T36" fmla="*/ 1043 w 1264"/>
                  <a:gd name="T37" fmla="*/ 330 h 378"/>
                  <a:gd name="T38" fmla="*/ 1216 w 1264"/>
                  <a:gd name="T39" fmla="*/ 330 h 378"/>
                  <a:gd name="T40" fmla="*/ 1091 w 1264"/>
                  <a:gd name="T41" fmla="*/ 330 h 378"/>
                  <a:gd name="T42" fmla="*/ 1091 w 1264"/>
                  <a:gd name="T43" fmla="*/ 48 h 378"/>
                  <a:gd name="T44" fmla="*/ 1216 w 1264"/>
                  <a:gd name="T45" fmla="*/ 48 h 378"/>
                  <a:gd name="T46" fmla="*/ 1216 w 1264"/>
                  <a:gd name="T47" fmla="*/ 33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4" h="378">
                    <a:moveTo>
                      <a:pt x="1264" y="354"/>
                    </a:moveTo>
                    <a:cubicBezTo>
                      <a:pt x="1264" y="24"/>
                      <a:pt x="1264" y="24"/>
                      <a:pt x="1264" y="24"/>
                    </a:cubicBezTo>
                    <a:cubicBezTo>
                      <a:pt x="1264" y="11"/>
                      <a:pt x="1253" y="0"/>
                      <a:pt x="1240" y="0"/>
                    </a:cubicBezTo>
                    <a:cubicBezTo>
                      <a:pt x="24" y="0"/>
                      <a:pt x="24" y="0"/>
                      <a:pt x="24" y="0"/>
                    </a:cubicBezTo>
                    <a:cubicBezTo>
                      <a:pt x="11" y="0"/>
                      <a:pt x="0" y="11"/>
                      <a:pt x="0" y="24"/>
                    </a:cubicBezTo>
                    <a:cubicBezTo>
                      <a:pt x="0" y="354"/>
                      <a:pt x="0" y="354"/>
                      <a:pt x="0" y="354"/>
                    </a:cubicBezTo>
                    <a:cubicBezTo>
                      <a:pt x="0" y="366"/>
                      <a:pt x="8" y="376"/>
                      <a:pt x="20" y="378"/>
                    </a:cubicBezTo>
                    <a:cubicBezTo>
                      <a:pt x="1244" y="378"/>
                      <a:pt x="1244" y="378"/>
                      <a:pt x="1244" y="378"/>
                    </a:cubicBezTo>
                    <a:cubicBezTo>
                      <a:pt x="1255" y="376"/>
                      <a:pt x="1264" y="366"/>
                      <a:pt x="1264" y="354"/>
                    </a:cubicBezTo>
                    <a:close/>
                    <a:moveTo>
                      <a:pt x="870" y="330"/>
                    </a:moveTo>
                    <a:cubicBezTo>
                      <a:pt x="48" y="330"/>
                      <a:pt x="48" y="330"/>
                      <a:pt x="48" y="330"/>
                    </a:cubicBezTo>
                    <a:cubicBezTo>
                      <a:pt x="48" y="48"/>
                      <a:pt x="48" y="48"/>
                      <a:pt x="48" y="48"/>
                    </a:cubicBezTo>
                    <a:cubicBezTo>
                      <a:pt x="870" y="48"/>
                      <a:pt x="870" y="48"/>
                      <a:pt x="870" y="48"/>
                    </a:cubicBezTo>
                    <a:lnTo>
                      <a:pt x="870" y="330"/>
                    </a:lnTo>
                    <a:close/>
                    <a:moveTo>
                      <a:pt x="1043" y="330"/>
                    </a:moveTo>
                    <a:cubicBezTo>
                      <a:pt x="918" y="330"/>
                      <a:pt x="918" y="330"/>
                      <a:pt x="918" y="330"/>
                    </a:cubicBezTo>
                    <a:cubicBezTo>
                      <a:pt x="918" y="48"/>
                      <a:pt x="918" y="48"/>
                      <a:pt x="918" y="48"/>
                    </a:cubicBezTo>
                    <a:cubicBezTo>
                      <a:pt x="1043" y="48"/>
                      <a:pt x="1043" y="48"/>
                      <a:pt x="1043" y="48"/>
                    </a:cubicBezTo>
                    <a:lnTo>
                      <a:pt x="1043" y="330"/>
                    </a:lnTo>
                    <a:close/>
                    <a:moveTo>
                      <a:pt x="1216" y="330"/>
                    </a:moveTo>
                    <a:cubicBezTo>
                      <a:pt x="1091" y="330"/>
                      <a:pt x="1091" y="330"/>
                      <a:pt x="1091" y="330"/>
                    </a:cubicBezTo>
                    <a:cubicBezTo>
                      <a:pt x="1091" y="48"/>
                      <a:pt x="1091" y="48"/>
                      <a:pt x="1091" y="48"/>
                    </a:cubicBezTo>
                    <a:cubicBezTo>
                      <a:pt x="1216" y="48"/>
                      <a:pt x="1216" y="48"/>
                      <a:pt x="1216" y="48"/>
                    </a:cubicBezTo>
                    <a:lnTo>
                      <a:pt x="1216" y="3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51" name="Rectangle 26"/>
              <p:cNvSpPr>
                <a:spLocks noChangeArrowheads="1"/>
              </p:cNvSpPr>
              <p:nvPr/>
            </p:nvSpPr>
            <p:spPr bwMode="auto">
              <a:xfrm>
                <a:off x="50800" y="1685926"/>
                <a:ext cx="1855788" cy="68897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IN" dirty="0">
                  <a:latin typeface="Times New Roman" panose="02020603050405020304" charset="0"/>
                  <a:cs typeface="Times New Roman" panose="02020603050405020304" charset="0"/>
                </a:endParaRPr>
              </a:p>
            </p:txBody>
          </p:sp>
          <p:sp>
            <p:nvSpPr>
              <p:cNvPr id="59" name="Rectangle 27"/>
              <p:cNvSpPr>
                <a:spLocks noChangeArrowheads="1"/>
              </p:cNvSpPr>
              <p:nvPr/>
            </p:nvSpPr>
            <p:spPr bwMode="auto">
              <a:xfrm>
                <a:off x="2292350" y="1685926"/>
                <a:ext cx="368300" cy="6889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61" name="Freeform 28"/>
              <p:cNvSpPr>
                <a:spLocks noEditPoints="1"/>
              </p:cNvSpPr>
              <p:nvPr/>
            </p:nvSpPr>
            <p:spPr bwMode="auto">
              <a:xfrm>
                <a:off x="-9525" y="1617663"/>
                <a:ext cx="2724151" cy="811213"/>
              </a:xfrm>
              <a:custGeom>
                <a:avLst/>
                <a:gdLst>
                  <a:gd name="T0" fmla="*/ 1264 w 1264"/>
                  <a:gd name="T1" fmla="*/ 353 h 377"/>
                  <a:gd name="T2" fmla="*/ 1264 w 1264"/>
                  <a:gd name="T3" fmla="*/ 24 h 377"/>
                  <a:gd name="T4" fmla="*/ 1240 w 1264"/>
                  <a:gd name="T5" fmla="*/ 0 h 377"/>
                  <a:gd name="T6" fmla="*/ 24 w 1264"/>
                  <a:gd name="T7" fmla="*/ 0 h 377"/>
                  <a:gd name="T8" fmla="*/ 0 w 1264"/>
                  <a:gd name="T9" fmla="*/ 24 h 377"/>
                  <a:gd name="T10" fmla="*/ 0 w 1264"/>
                  <a:gd name="T11" fmla="*/ 353 h 377"/>
                  <a:gd name="T12" fmla="*/ 20 w 1264"/>
                  <a:gd name="T13" fmla="*/ 377 h 377"/>
                  <a:gd name="T14" fmla="*/ 1244 w 1264"/>
                  <a:gd name="T15" fmla="*/ 377 h 377"/>
                  <a:gd name="T16" fmla="*/ 1264 w 1264"/>
                  <a:gd name="T17" fmla="*/ 353 h 377"/>
                  <a:gd name="T18" fmla="*/ 870 w 1264"/>
                  <a:gd name="T19" fmla="*/ 329 h 377"/>
                  <a:gd name="T20" fmla="*/ 48 w 1264"/>
                  <a:gd name="T21" fmla="*/ 329 h 377"/>
                  <a:gd name="T22" fmla="*/ 48 w 1264"/>
                  <a:gd name="T23" fmla="*/ 48 h 377"/>
                  <a:gd name="T24" fmla="*/ 870 w 1264"/>
                  <a:gd name="T25" fmla="*/ 48 h 377"/>
                  <a:gd name="T26" fmla="*/ 870 w 1264"/>
                  <a:gd name="T27" fmla="*/ 329 h 377"/>
                  <a:gd name="T28" fmla="*/ 1043 w 1264"/>
                  <a:gd name="T29" fmla="*/ 329 h 377"/>
                  <a:gd name="T30" fmla="*/ 918 w 1264"/>
                  <a:gd name="T31" fmla="*/ 329 h 377"/>
                  <a:gd name="T32" fmla="*/ 918 w 1264"/>
                  <a:gd name="T33" fmla="*/ 48 h 377"/>
                  <a:gd name="T34" fmla="*/ 1043 w 1264"/>
                  <a:gd name="T35" fmla="*/ 48 h 377"/>
                  <a:gd name="T36" fmla="*/ 1043 w 1264"/>
                  <a:gd name="T37" fmla="*/ 329 h 377"/>
                  <a:gd name="T38" fmla="*/ 1216 w 1264"/>
                  <a:gd name="T39" fmla="*/ 329 h 377"/>
                  <a:gd name="T40" fmla="*/ 1091 w 1264"/>
                  <a:gd name="T41" fmla="*/ 329 h 377"/>
                  <a:gd name="T42" fmla="*/ 1091 w 1264"/>
                  <a:gd name="T43" fmla="*/ 48 h 377"/>
                  <a:gd name="T44" fmla="*/ 1216 w 1264"/>
                  <a:gd name="T45" fmla="*/ 48 h 377"/>
                  <a:gd name="T46" fmla="*/ 1216 w 1264"/>
                  <a:gd name="T47" fmla="*/ 32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4" h="377">
                    <a:moveTo>
                      <a:pt x="1264" y="353"/>
                    </a:moveTo>
                    <a:cubicBezTo>
                      <a:pt x="1264" y="24"/>
                      <a:pt x="1264" y="24"/>
                      <a:pt x="1264" y="24"/>
                    </a:cubicBezTo>
                    <a:cubicBezTo>
                      <a:pt x="1264" y="10"/>
                      <a:pt x="1253" y="0"/>
                      <a:pt x="1240" y="0"/>
                    </a:cubicBezTo>
                    <a:cubicBezTo>
                      <a:pt x="24" y="0"/>
                      <a:pt x="24" y="0"/>
                      <a:pt x="24" y="0"/>
                    </a:cubicBezTo>
                    <a:cubicBezTo>
                      <a:pt x="11" y="0"/>
                      <a:pt x="0" y="10"/>
                      <a:pt x="0" y="24"/>
                    </a:cubicBezTo>
                    <a:cubicBezTo>
                      <a:pt x="0" y="353"/>
                      <a:pt x="0" y="353"/>
                      <a:pt x="0" y="353"/>
                    </a:cubicBezTo>
                    <a:cubicBezTo>
                      <a:pt x="0" y="365"/>
                      <a:pt x="8" y="375"/>
                      <a:pt x="20" y="377"/>
                    </a:cubicBezTo>
                    <a:cubicBezTo>
                      <a:pt x="1244" y="377"/>
                      <a:pt x="1244" y="377"/>
                      <a:pt x="1244" y="377"/>
                    </a:cubicBezTo>
                    <a:cubicBezTo>
                      <a:pt x="1255" y="375"/>
                      <a:pt x="1264" y="365"/>
                      <a:pt x="1264" y="353"/>
                    </a:cubicBezTo>
                    <a:close/>
                    <a:moveTo>
                      <a:pt x="870" y="329"/>
                    </a:moveTo>
                    <a:cubicBezTo>
                      <a:pt x="48" y="329"/>
                      <a:pt x="48" y="329"/>
                      <a:pt x="48" y="329"/>
                    </a:cubicBezTo>
                    <a:cubicBezTo>
                      <a:pt x="48" y="48"/>
                      <a:pt x="48" y="48"/>
                      <a:pt x="48" y="48"/>
                    </a:cubicBezTo>
                    <a:cubicBezTo>
                      <a:pt x="870" y="48"/>
                      <a:pt x="870" y="48"/>
                      <a:pt x="870" y="48"/>
                    </a:cubicBezTo>
                    <a:lnTo>
                      <a:pt x="870" y="329"/>
                    </a:lnTo>
                    <a:close/>
                    <a:moveTo>
                      <a:pt x="1043" y="329"/>
                    </a:moveTo>
                    <a:cubicBezTo>
                      <a:pt x="918" y="329"/>
                      <a:pt x="918" y="329"/>
                      <a:pt x="918" y="329"/>
                    </a:cubicBezTo>
                    <a:cubicBezTo>
                      <a:pt x="918" y="48"/>
                      <a:pt x="918" y="48"/>
                      <a:pt x="918" y="48"/>
                    </a:cubicBezTo>
                    <a:cubicBezTo>
                      <a:pt x="1043" y="48"/>
                      <a:pt x="1043" y="48"/>
                      <a:pt x="1043" y="48"/>
                    </a:cubicBezTo>
                    <a:lnTo>
                      <a:pt x="1043" y="329"/>
                    </a:lnTo>
                    <a:close/>
                    <a:moveTo>
                      <a:pt x="1216" y="329"/>
                    </a:moveTo>
                    <a:cubicBezTo>
                      <a:pt x="1091" y="329"/>
                      <a:pt x="1091" y="329"/>
                      <a:pt x="1091" y="329"/>
                    </a:cubicBezTo>
                    <a:cubicBezTo>
                      <a:pt x="1091" y="48"/>
                      <a:pt x="1091" y="48"/>
                      <a:pt x="1091" y="48"/>
                    </a:cubicBezTo>
                    <a:cubicBezTo>
                      <a:pt x="1216" y="48"/>
                      <a:pt x="1216" y="48"/>
                      <a:pt x="1216" y="48"/>
                    </a:cubicBezTo>
                    <a:lnTo>
                      <a:pt x="1216" y="3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grpSp>
        <p:grpSp>
          <p:nvGrpSpPr>
            <p:cNvPr id="77" name="Group 76"/>
            <p:cNvGrpSpPr/>
            <p:nvPr/>
          </p:nvGrpSpPr>
          <p:grpSpPr>
            <a:xfrm>
              <a:off x="5784" y="5494"/>
              <a:ext cx="663" cy="800"/>
              <a:chOff x="-407988" y="1982788"/>
              <a:chExt cx="2595563" cy="3133725"/>
            </a:xfrm>
            <a:solidFill>
              <a:schemeClr val="tx1">
                <a:lumMod val="75000"/>
                <a:lumOff val="25000"/>
              </a:schemeClr>
            </a:solidFill>
          </p:grpSpPr>
          <p:sp>
            <p:nvSpPr>
              <p:cNvPr id="78" name="Freeform 32"/>
              <p:cNvSpPr/>
              <p:nvPr/>
            </p:nvSpPr>
            <p:spPr bwMode="auto">
              <a:xfrm>
                <a:off x="122238" y="2509838"/>
                <a:ext cx="1525588" cy="1939925"/>
              </a:xfrm>
              <a:custGeom>
                <a:avLst/>
                <a:gdLst>
                  <a:gd name="T0" fmla="*/ 554 w 708"/>
                  <a:gd name="T1" fmla="*/ 701 h 903"/>
                  <a:gd name="T2" fmla="*/ 702 w 708"/>
                  <a:gd name="T3" fmla="*/ 349 h 903"/>
                  <a:gd name="T4" fmla="*/ 362 w 708"/>
                  <a:gd name="T5" fmla="*/ 7 h 903"/>
                  <a:gd name="T6" fmla="*/ 4 w 708"/>
                  <a:gd name="T7" fmla="*/ 357 h 903"/>
                  <a:gd name="T8" fmla="*/ 68 w 708"/>
                  <a:gd name="T9" fmla="*/ 555 h 903"/>
                  <a:gd name="T10" fmla="*/ 205 w 708"/>
                  <a:gd name="T11" fmla="*/ 903 h 903"/>
                  <a:gd name="T12" fmla="*/ 503 w 708"/>
                  <a:gd name="T13" fmla="*/ 903 h 903"/>
                  <a:gd name="T14" fmla="*/ 554 w 708"/>
                  <a:gd name="T15" fmla="*/ 701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903">
                    <a:moveTo>
                      <a:pt x="554" y="701"/>
                    </a:moveTo>
                    <a:cubicBezTo>
                      <a:pt x="614" y="577"/>
                      <a:pt x="708" y="503"/>
                      <a:pt x="702" y="349"/>
                    </a:cubicBezTo>
                    <a:cubicBezTo>
                      <a:pt x="696" y="195"/>
                      <a:pt x="589" y="17"/>
                      <a:pt x="362" y="7"/>
                    </a:cubicBezTo>
                    <a:cubicBezTo>
                      <a:pt x="362" y="7"/>
                      <a:pt x="40" y="0"/>
                      <a:pt x="4" y="357"/>
                    </a:cubicBezTo>
                    <a:cubicBezTo>
                      <a:pt x="4" y="357"/>
                      <a:pt x="0" y="474"/>
                      <a:pt x="68" y="555"/>
                    </a:cubicBezTo>
                    <a:cubicBezTo>
                      <a:pt x="127" y="627"/>
                      <a:pt x="195" y="753"/>
                      <a:pt x="205" y="903"/>
                    </a:cubicBezTo>
                    <a:cubicBezTo>
                      <a:pt x="503" y="903"/>
                      <a:pt x="503" y="903"/>
                      <a:pt x="503" y="903"/>
                    </a:cubicBezTo>
                    <a:cubicBezTo>
                      <a:pt x="507" y="850"/>
                      <a:pt x="520" y="772"/>
                      <a:pt x="554" y="701"/>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79" name="Freeform 33"/>
              <p:cNvSpPr/>
              <p:nvPr/>
            </p:nvSpPr>
            <p:spPr bwMode="auto">
              <a:xfrm>
                <a:off x="493713" y="4584700"/>
                <a:ext cx="795338" cy="476250"/>
              </a:xfrm>
              <a:custGeom>
                <a:avLst/>
                <a:gdLst>
                  <a:gd name="T0" fmla="*/ 37 w 369"/>
                  <a:gd name="T1" fmla="*/ 3 h 222"/>
                  <a:gd name="T2" fmla="*/ 323 w 369"/>
                  <a:gd name="T3" fmla="*/ 0 h 222"/>
                  <a:gd name="T4" fmla="*/ 238 w 369"/>
                  <a:gd name="T5" fmla="*/ 222 h 222"/>
                  <a:gd name="T6" fmla="*/ 128 w 369"/>
                  <a:gd name="T7" fmla="*/ 222 h 222"/>
                  <a:gd name="T8" fmla="*/ 37 w 369"/>
                  <a:gd name="T9" fmla="*/ 3 h 222"/>
                </a:gdLst>
                <a:ahLst/>
                <a:cxnLst>
                  <a:cxn ang="0">
                    <a:pos x="T0" y="T1"/>
                  </a:cxn>
                  <a:cxn ang="0">
                    <a:pos x="T2" y="T3"/>
                  </a:cxn>
                  <a:cxn ang="0">
                    <a:pos x="T4" y="T5"/>
                  </a:cxn>
                  <a:cxn ang="0">
                    <a:pos x="T6" y="T7"/>
                  </a:cxn>
                  <a:cxn ang="0">
                    <a:pos x="T8" y="T9"/>
                  </a:cxn>
                </a:cxnLst>
                <a:rect l="0" t="0" r="r" b="b"/>
                <a:pathLst>
                  <a:path w="369" h="222">
                    <a:moveTo>
                      <a:pt x="37" y="3"/>
                    </a:moveTo>
                    <a:cubicBezTo>
                      <a:pt x="323" y="0"/>
                      <a:pt x="323" y="0"/>
                      <a:pt x="323" y="0"/>
                    </a:cubicBezTo>
                    <a:cubicBezTo>
                      <a:pt x="323" y="0"/>
                      <a:pt x="369" y="210"/>
                      <a:pt x="238" y="222"/>
                    </a:cubicBezTo>
                    <a:cubicBezTo>
                      <a:pt x="128" y="222"/>
                      <a:pt x="128" y="222"/>
                      <a:pt x="128" y="222"/>
                    </a:cubicBezTo>
                    <a:cubicBezTo>
                      <a:pt x="128" y="222"/>
                      <a:pt x="0" y="215"/>
                      <a:pt x="37" y="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80" name="Freeform 34"/>
              <p:cNvSpPr>
                <a:spLocks noEditPoints="1"/>
              </p:cNvSpPr>
              <p:nvPr/>
            </p:nvSpPr>
            <p:spPr bwMode="auto">
              <a:xfrm>
                <a:off x="1793875" y="3224213"/>
                <a:ext cx="393700" cy="103187"/>
              </a:xfrm>
              <a:custGeom>
                <a:avLst/>
                <a:gdLst>
                  <a:gd name="T0" fmla="*/ 159 w 183"/>
                  <a:gd name="T1" fmla="*/ 0 h 48"/>
                  <a:gd name="T2" fmla="*/ 183 w 183"/>
                  <a:gd name="T3" fmla="*/ 24 h 48"/>
                  <a:gd name="T4" fmla="*/ 159 w 183"/>
                  <a:gd name="T5" fmla="*/ 48 h 48"/>
                  <a:gd name="T6" fmla="*/ 24 w 183"/>
                  <a:gd name="T7" fmla="*/ 48 h 48"/>
                  <a:gd name="T8" fmla="*/ 0 w 183"/>
                  <a:gd name="T9" fmla="*/ 24 h 48"/>
                  <a:gd name="T10" fmla="*/ 24 w 183"/>
                  <a:gd name="T11" fmla="*/ 0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172" y="0"/>
                      <a:pt x="183" y="11"/>
                      <a:pt x="183" y="24"/>
                    </a:cubicBezTo>
                    <a:cubicBezTo>
                      <a:pt x="183" y="38"/>
                      <a:pt x="172" y="48"/>
                      <a:pt x="159" y="48"/>
                    </a:cubicBezTo>
                    <a:cubicBezTo>
                      <a:pt x="24" y="48"/>
                      <a:pt x="24" y="48"/>
                      <a:pt x="24" y="48"/>
                    </a:cubicBezTo>
                    <a:cubicBezTo>
                      <a:pt x="11" y="48"/>
                      <a:pt x="0" y="38"/>
                      <a:pt x="0" y="24"/>
                    </a:cubicBezTo>
                    <a:cubicBezTo>
                      <a:pt x="0" y="11"/>
                      <a:pt x="11" y="0"/>
                      <a:pt x="24" y="0"/>
                    </a:cubicBezTo>
                    <a:lnTo>
                      <a:pt x="159" y="0"/>
                    </a:lnTo>
                    <a:close/>
                    <a:moveTo>
                      <a:pt x="159" y="0"/>
                    </a:moveTo>
                    <a:cubicBezTo>
                      <a:pt x="159" y="0"/>
                      <a:pt x="159" y="0"/>
                      <a:pt x="15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81" name="Freeform 35"/>
              <p:cNvSpPr>
                <a:spLocks noEditPoints="1"/>
              </p:cNvSpPr>
              <p:nvPr/>
            </p:nvSpPr>
            <p:spPr bwMode="auto">
              <a:xfrm>
                <a:off x="1657350" y="2597150"/>
                <a:ext cx="371475" cy="254000"/>
              </a:xfrm>
              <a:custGeom>
                <a:avLst/>
                <a:gdLst>
                  <a:gd name="T0" fmla="*/ 165 w 172"/>
                  <a:gd name="T1" fmla="*/ 15 h 118"/>
                  <a:gd name="T2" fmla="*/ 156 w 172"/>
                  <a:gd name="T3" fmla="*/ 48 h 118"/>
                  <a:gd name="T4" fmla="*/ 40 w 172"/>
                  <a:gd name="T5" fmla="*/ 115 h 118"/>
                  <a:gd name="T6" fmla="*/ 28 w 172"/>
                  <a:gd name="T7" fmla="*/ 118 h 118"/>
                  <a:gd name="T8" fmla="*/ 7 w 172"/>
                  <a:gd name="T9" fmla="*/ 106 h 118"/>
                  <a:gd name="T10" fmla="*/ 16 w 172"/>
                  <a:gd name="T11" fmla="*/ 74 h 118"/>
                  <a:gd name="T12" fmla="*/ 132 w 172"/>
                  <a:gd name="T13" fmla="*/ 6 h 118"/>
                  <a:gd name="T14" fmla="*/ 165 w 172"/>
                  <a:gd name="T15" fmla="*/ 15 h 118"/>
                  <a:gd name="T16" fmla="*/ 165 w 172"/>
                  <a:gd name="T17" fmla="*/ 15 h 118"/>
                  <a:gd name="T18" fmla="*/ 165 w 172"/>
                  <a:gd name="T19"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18">
                    <a:moveTo>
                      <a:pt x="165" y="15"/>
                    </a:moveTo>
                    <a:cubicBezTo>
                      <a:pt x="172" y="27"/>
                      <a:pt x="168" y="41"/>
                      <a:pt x="156" y="48"/>
                    </a:cubicBezTo>
                    <a:cubicBezTo>
                      <a:pt x="40" y="115"/>
                      <a:pt x="40" y="115"/>
                      <a:pt x="40" y="115"/>
                    </a:cubicBezTo>
                    <a:cubicBezTo>
                      <a:pt x="36" y="117"/>
                      <a:pt x="32" y="118"/>
                      <a:pt x="28" y="118"/>
                    </a:cubicBezTo>
                    <a:cubicBezTo>
                      <a:pt x="20" y="118"/>
                      <a:pt x="12" y="114"/>
                      <a:pt x="7" y="106"/>
                    </a:cubicBezTo>
                    <a:cubicBezTo>
                      <a:pt x="0" y="95"/>
                      <a:pt x="4" y="80"/>
                      <a:pt x="16" y="74"/>
                    </a:cubicBezTo>
                    <a:cubicBezTo>
                      <a:pt x="132" y="6"/>
                      <a:pt x="132" y="6"/>
                      <a:pt x="132" y="6"/>
                    </a:cubicBezTo>
                    <a:cubicBezTo>
                      <a:pt x="144" y="0"/>
                      <a:pt x="158" y="4"/>
                      <a:pt x="165" y="15"/>
                    </a:cubicBezTo>
                    <a:close/>
                    <a:moveTo>
                      <a:pt x="165" y="15"/>
                    </a:moveTo>
                    <a:cubicBezTo>
                      <a:pt x="165" y="15"/>
                      <a:pt x="165" y="15"/>
                      <a:pt x="165" y="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82" name="Freeform 36"/>
              <p:cNvSpPr>
                <a:spLocks noEditPoints="1"/>
              </p:cNvSpPr>
              <p:nvPr/>
            </p:nvSpPr>
            <p:spPr bwMode="auto">
              <a:xfrm>
                <a:off x="1657350" y="3695700"/>
                <a:ext cx="371475" cy="255587"/>
              </a:xfrm>
              <a:custGeom>
                <a:avLst/>
                <a:gdLst>
                  <a:gd name="T0" fmla="*/ 156 w 172"/>
                  <a:gd name="T1" fmla="*/ 74 h 119"/>
                  <a:gd name="T2" fmla="*/ 165 w 172"/>
                  <a:gd name="T3" fmla="*/ 107 h 119"/>
                  <a:gd name="T4" fmla="*/ 144 w 172"/>
                  <a:gd name="T5" fmla="*/ 119 h 119"/>
                  <a:gd name="T6" fmla="*/ 132 w 172"/>
                  <a:gd name="T7" fmla="*/ 115 h 119"/>
                  <a:gd name="T8" fmla="*/ 16 w 172"/>
                  <a:gd name="T9" fmla="*/ 48 h 119"/>
                  <a:gd name="T10" fmla="*/ 7 w 172"/>
                  <a:gd name="T11" fmla="*/ 15 h 119"/>
                  <a:gd name="T12" fmla="*/ 40 w 172"/>
                  <a:gd name="T13" fmla="*/ 7 h 119"/>
                  <a:gd name="T14" fmla="*/ 156 w 172"/>
                  <a:gd name="T15" fmla="*/ 74 h 119"/>
                  <a:gd name="T16" fmla="*/ 156 w 172"/>
                  <a:gd name="T17" fmla="*/ 74 h 119"/>
                  <a:gd name="T18" fmla="*/ 156 w 172"/>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19">
                    <a:moveTo>
                      <a:pt x="156" y="74"/>
                    </a:moveTo>
                    <a:cubicBezTo>
                      <a:pt x="168" y="80"/>
                      <a:pt x="172" y="95"/>
                      <a:pt x="165" y="107"/>
                    </a:cubicBezTo>
                    <a:cubicBezTo>
                      <a:pt x="161" y="114"/>
                      <a:pt x="153" y="119"/>
                      <a:pt x="144" y="119"/>
                    </a:cubicBezTo>
                    <a:cubicBezTo>
                      <a:pt x="140" y="119"/>
                      <a:pt x="136" y="118"/>
                      <a:pt x="132" y="115"/>
                    </a:cubicBezTo>
                    <a:cubicBezTo>
                      <a:pt x="16" y="48"/>
                      <a:pt x="16" y="48"/>
                      <a:pt x="16" y="48"/>
                    </a:cubicBezTo>
                    <a:cubicBezTo>
                      <a:pt x="4" y="42"/>
                      <a:pt x="0" y="27"/>
                      <a:pt x="7" y="15"/>
                    </a:cubicBezTo>
                    <a:cubicBezTo>
                      <a:pt x="14" y="4"/>
                      <a:pt x="28" y="0"/>
                      <a:pt x="40" y="7"/>
                    </a:cubicBezTo>
                    <a:lnTo>
                      <a:pt x="156" y="74"/>
                    </a:lnTo>
                    <a:close/>
                    <a:moveTo>
                      <a:pt x="156" y="74"/>
                    </a:moveTo>
                    <a:cubicBezTo>
                      <a:pt x="156" y="74"/>
                      <a:pt x="156" y="74"/>
                      <a:pt x="15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83" name="Freeform 37"/>
              <p:cNvSpPr>
                <a:spLocks noEditPoints="1"/>
              </p:cNvSpPr>
              <p:nvPr/>
            </p:nvSpPr>
            <p:spPr bwMode="auto">
              <a:xfrm>
                <a:off x="80963" y="2459038"/>
                <a:ext cx="1616075" cy="2657475"/>
              </a:xfrm>
              <a:custGeom>
                <a:avLst/>
                <a:gdLst>
                  <a:gd name="T0" fmla="*/ 750 w 750"/>
                  <a:gd name="T1" fmla="*/ 376 h 1237"/>
                  <a:gd name="T2" fmla="*/ 674 w 750"/>
                  <a:gd name="T3" fmla="*/ 602 h 1237"/>
                  <a:gd name="T4" fmla="*/ 546 w 750"/>
                  <a:gd name="T5" fmla="*/ 976 h 1237"/>
                  <a:gd name="T6" fmla="*/ 546 w 750"/>
                  <a:gd name="T7" fmla="*/ 1120 h 1237"/>
                  <a:gd name="T8" fmla="*/ 430 w 750"/>
                  <a:gd name="T9" fmla="*/ 1237 h 1237"/>
                  <a:gd name="T10" fmla="*/ 321 w 750"/>
                  <a:gd name="T11" fmla="*/ 1237 h 1237"/>
                  <a:gd name="T12" fmla="*/ 205 w 750"/>
                  <a:gd name="T13" fmla="*/ 1120 h 1237"/>
                  <a:gd name="T14" fmla="*/ 205 w 750"/>
                  <a:gd name="T15" fmla="*/ 976 h 1237"/>
                  <a:gd name="T16" fmla="*/ 77 w 750"/>
                  <a:gd name="T17" fmla="*/ 603 h 1237"/>
                  <a:gd name="T18" fmla="*/ 1 w 750"/>
                  <a:gd name="T19" fmla="*/ 373 h 1237"/>
                  <a:gd name="T20" fmla="*/ 110 w 750"/>
                  <a:gd name="T21" fmla="*/ 112 h 1237"/>
                  <a:gd name="T22" fmla="*/ 370 w 750"/>
                  <a:gd name="T23" fmla="*/ 2 h 1237"/>
                  <a:gd name="T24" fmla="*/ 638 w 750"/>
                  <a:gd name="T25" fmla="*/ 110 h 1237"/>
                  <a:gd name="T26" fmla="*/ 750 w 750"/>
                  <a:gd name="T27" fmla="*/ 376 h 1237"/>
                  <a:gd name="T28" fmla="*/ 636 w 750"/>
                  <a:gd name="T29" fmla="*/ 573 h 1237"/>
                  <a:gd name="T30" fmla="*/ 702 w 750"/>
                  <a:gd name="T31" fmla="*/ 376 h 1237"/>
                  <a:gd name="T32" fmla="*/ 604 w 750"/>
                  <a:gd name="T33" fmla="*/ 144 h 1237"/>
                  <a:gd name="T34" fmla="*/ 371 w 750"/>
                  <a:gd name="T35" fmla="*/ 50 h 1237"/>
                  <a:gd name="T36" fmla="*/ 49 w 750"/>
                  <a:gd name="T37" fmla="*/ 373 h 1237"/>
                  <a:gd name="T38" fmla="*/ 116 w 750"/>
                  <a:gd name="T39" fmla="*/ 574 h 1237"/>
                  <a:gd name="T40" fmla="*/ 253 w 750"/>
                  <a:gd name="T41" fmla="*/ 967 h 1237"/>
                  <a:gd name="T42" fmla="*/ 498 w 750"/>
                  <a:gd name="T43" fmla="*/ 967 h 1237"/>
                  <a:gd name="T44" fmla="*/ 636 w 750"/>
                  <a:gd name="T45" fmla="*/ 573 h 1237"/>
                  <a:gd name="T46" fmla="*/ 498 w 750"/>
                  <a:gd name="T47" fmla="*/ 1120 h 1237"/>
                  <a:gd name="T48" fmla="*/ 498 w 750"/>
                  <a:gd name="T49" fmla="*/ 1113 h 1237"/>
                  <a:gd name="T50" fmla="*/ 253 w 750"/>
                  <a:gd name="T51" fmla="*/ 1085 h 1237"/>
                  <a:gd name="T52" fmla="*/ 253 w 750"/>
                  <a:gd name="T53" fmla="*/ 1104 h 1237"/>
                  <a:gd name="T54" fmla="*/ 497 w 750"/>
                  <a:gd name="T55" fmla="*/ 1132 h 1237"/>
                  <a:gd name="T56" fmla="*/ 498 w 750"/>
                  <a:gd name="T57" fmla="*/ 1120 h 1237"/>
                  <a:gd name="T58" fmla="*/ 498 w 750"/>
                  <a:gd name="T59" fmla="*/ 1064 h 1237"/>
                  <a:gd name="T60" fmla="*/ 498 w 750"/>
                  <a:gd name="T61" fmla="*/ 1015 h 1237"/>
                  <a:gd name="T62" fmla="*/ 253 w 750"/>
                  <a:gd name="T63" fmla="*/ 1015 h 1237"/>
                  <a:gd name="T64" fmla="*/ 253 w 750"/>
                  <a:gd name="T65" fmla="*/ 1036 h 1237"/>
                  <a:gd name="T66" fmla="*/ 498 w 750"/>
                  <a:gd name="T67" fmla="*/ 1064 h 1237"/>
                  <a:gd name="T68" fmla="*/ 468 w 750"/>
                  <a:gd name="T69" fmla="*/ 1177 h 1237"/>
                  <a:gd name="T70" fmla="*/ 261 w 750"/>
                  <a:gd name="T71" fmla="*/ 1153 h 1237"/>
                  <a:gd name="T72" fmla="*/ 321 w 750"/>
                  <a:gd name="T73" fmla="*/ 1189 h 1237"/>
                  <a:gd name="T74" fmla="*/ 430 w 750"/>
                  <a:gd name="T75" fmla="*/ 1189 h 1237"/>
                  <a:gd name="T76" fmla="*/ 468 w 750"/>
                  <a:gd name="T77" fmla="*/ 1177 h 1237"/>
                  <a:gd name="T78" fmla="*/ 468 w 750"/>
                  <a:gd name="T79" fmla="*/ 1177 h 1237"/>
                  <a:gd name="T80" fmla="*/ 468 w 750"/>
                  <a:gd name="T81" fmla="*/ 1177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750" y="376"/>
                    </a:moveTo>
                    <a:cubicBezTo>
                      <a:pt x="750" y="459"/>
                      <a:pt x="724" y="537"/>
                      <a:pt x="674" y="602"/>
                    </a:cubicBezTo>
                    <a:cubicBezTo>
                      <a:pt x="590" y="713"/>
                      <a:pt x="546" y="842"/>
                      <a:pt x="546" y="976"/>
                    </a:cubicBezTo>
                    <a:cubicBezTo>
                      <a:pt x="546" y="1120"/>
                      <a:pt x="546" y="1120"/>
                      <a:pt x="546" y="1120"/>
                    </a:cubicBezTo>
                    <a:cubicBezTo>
                      <a:pt x="546" y="1185"/>
                      <a:pt x="494" y="1237"/>
                      <a:pt x="430" y="1237"/>
                    </a:cubicBezTo>
                    <a:cubicBezTo>
                      <a:pt x="321" y="1237"/>
                      <a:pt x="321" y="1237"/>
                      <a:pt x="321" y="1237"/>
                    </a:cubicBezTo>
                    <a:cubicBezTo>
                      <a:pt x="257" y="1237"/>
                      <a:pt x="205" y="1185"/>
                      <a:pt x="205" y="1120"/>
                    </a:cubicBezTo>
                    <a:cubicBezTo>
                      <a:pt x="205" y="976"/>
                      <a:pt x="205" y="976"/>
                      <a:pt x="205" y="976"/>
                    </a:cubicBezTo>
                    <a:cubicBezTo>
                      <a:pt x="205" y="843"/>
                      <a:pt x="160" y="711"/>
                      <a:pt x="77" y="603"/>
                    </a:cubicBezTo>
                    <a:cubicBezTo>
                      <a:pt x="27" y="536"/>
                      <a:pt x="0" y="457"/>
                      <a:pt x="1" y="373"/>
                    </a:cubicBezTo>
                    <a:cubicBezTo>
                      <a:pt x="2" y="275"/>
                      <a:pt x="41" y="182"/>
                      <a:pt x="110" y="112"/>
                    </a:cubicBezTo>
                    <a:cubicBezTo>
                      <a:pt x="180" y="43"/>
                      <a:pt x="272" y="3"/>
                      <a:pt x="370" y="2"/>
                    </a:cubicBezTo>
                    <a:cubicBezTo>
                      <a:pt x="471" y="0"/>
                      <a:pt x="566" y="39"/>
                      <a:pt x="638" y="110"/>
                    </a:cubicBezTo>
                    <a:cubicBezTo>
                      <a:pt x="710" y="180"/>
                      <a:pt x="750" y="275"/>
                      <a:pt x="750" y="376"/>
                    </a:cubicBezTo>
                    <a:close/>
                    <a:moveTo>
                      <a:pt x="636" y="573"/>
                    </a:moveTo>
                    <a:cubicBezTo>
                      <a:pt x="679" y="516"/>
                      <a:pt x="702" y="448"/>
                      <a:pt x="702" y="376"/>
                    </a:cubicBezTo>
                    <a:cubicBezTo>
                      <a:pt x="702" y="288"/>
                      <a:pt x="667" y="206"/>
                      <a:pt x="604" y="144"/>
                    </a:cubicBezTo>
                    <a:cubicBezTo>
                      <a:pt x="542" y="82"/>
                      <a:pt x="459" y="49"/>
                      <a:pt x="371" y="50"/>
                    </a:cubicBezTo>
                    <a:cubicBezTo>
                      <a:pt x="195" y="52"/>
                      <a:pt x="51" y="197"/>
                      <a:pt x="49" y="373"/>
                    </a:cubicBezTo>
                    <a:cubicBezTo>
                      <a:pt x="48" y="446"/>
                      <a:pt x="71" y="516"/>
                      <a:pt x="116" y="574"/>
                    </a:cubicBezTo>
                    <a:cubicBezTo>
                      <a:pt x="202" y="688"/>
                      <a:pt x="251" y="827"/>
                      <a:pt x="253" y="967"/>
                    </a:cubicBezTo>
                    <a:cubicBezTo>
                      <a:pt x="498" y="967"/>
                      <a:pt x="498" y="967"/>
                      <a:pt x="498" y="967"/>
                    </a:cubicBezTo>
                    <a:cubicBezTo>
                      <a:pt x="500" y="825"/>
                      <a:pt x="547" y="690"/>
                      <a:pt x="636" y="573"/>
                    </a:cubicBezTo>
                    <a:close/>
                    <a:moveTo>
                      <a:pt x="498" y="1120"/>
                    </a:moveTo>
                    <a:cubicBezTo>
                      <a:pt x="498" y="1113"/>
                      <a:pt x="498" y="1113"/>
                      <a:pt x="498" y="1113"/>
                    </a:cubicBezTo>
                    <a:cubicBezTo>
                      <a:pt x="253" y="1085"/>
                      <a:pt x="253" y="1085"/>
                      <a:pt x="253" y="1085"/>
                    </a:cubicBezTo>
                    <a:cubicBezTo>
                      <a:pt x="253" y="1104"/>
                      <a:pt x="253" y="1104"/>
                      <a:pt x="253" y="1104"/>
                    </a:cubicBezTo>
                    <a:cubicBezTo>
                      <a:pt x="497" y="1132"/>
                      <a:pt x="497" y="1132"/>
                      <a:pt x="497" y="1132"/>
                    </a:cubicBezTo>
                    <a:cubicBezTo>
                      <a:pt x="498" y="1128"/>
                      <a:pt x="498" y="1124"/>
                      <a:pt x="498" y="1120"/>
                    </a:cubicBezTo>
                    <a:close/>
                    <a:moveTo>
                      <a:pt x="498" y="1064"/>
                    </a:moveTo>
                    <a:cubicBezTo>
                      <a:pt x="498" y="1015"/>
                      <a:pt x="498" y="1015"/>
                      <a:pt x="498" y="1015"/>
                    </a:cubicBezTo>
                    <a:cubicBezTo>
                      <a:pt x="253" y="1015"/>
                      <a:pt x="253" y="1015"/>
                      <a:pt x="253" y="1015"/>
                    </a:cubicBezTo>
                    <a:cubicBezTo>
                      <a:pt x="253" y="1036"/>
                      <a:pt x="253" y="1036"/>
                      <a:pt x="253" y="1036"/>
                    </a:cubicBezTo>
                    <a:lnTo>
                      <a:pt x="498" y="1064"/>
                    </a:lnTo>
                    <a:close/>
                    <a:moveTo>
                      <a:pt x="468" y="1177"/>
                    </a:moveTo>
                    <a:cubicBezTo>
                      <a:pt x="261" y="1153"/>
                      <a:pt x="261" y="1153"/>
                      <a:pt x="261" y="1153"/>
                    </a:cubicBezTo>
                    <a:cubicBezTo>
                      <a:pt x="273" y="1174"/>
                      <a:pt x="296" y="1189"/>
                      <a:pt x="321" y="1189"/>
                    </a:cubicBezTo>
                    <a:cubicBezTo>
                      <a:pt x="430" y="1189"/>
                      <a:pt x="430" y="1189"/>
                      <a:pt x="430" y="1189"/>
                    </a:cubicBezTo>
                    <a:cubicBezTo>
                      <a:pt x="444" y="1189"/>
                      <a:pt x="457" y="1184"/>
                      <a:pt x="468" y="1177"/>
                    </a:cubicBezTo>
                    <a:close/>
                    <a:moveTo>
                      <a:pt x="468" y="1177"/>
                    </a:moveTo>
                    <a:cubicBezTo>
                      <a:pt x="468" y="1177"/>
                      <a:pt x="468" y="1177"/>
                      <a:pt x="468" y="117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84" name="Freeform 38"/>
              <p:cNvSpPr>
                <a:spLocks noEditPoints="1"/>
              </p:cNvSpPr>
              <p:nvPr/>
            </p:nvSpPr>
            <p:spPr bwMode="auto">
              <a:xfrm>
                <a:off x="1309688" y="2141538"/>
                <a:ext cx="261938" cy="360362"/>
              </a:xfrm>
              <a:custGeom>
                <a:avLst/>
                <a:gdLst>
                  <a:gd name="T0" fmla="*/ 107 w 122"/>
                  <a:gd name="T1" fmla="*/ 7 h 168"/>
                  <a:gd name="T2" fmla="*/ 115 w 122"/>
                  <a:gd name="T3" fmla="*/ 39 h 168"/>
                  <a:gd name="T4" fmla="*/ 48 w 122"/>
                  <a:gd name="T5" fmla="*/ 156 h 168"/>
                  <a:gd name="T6" fmla="*/ 27 w 122"/>
                  <a:gd name="T7" fmla="*/ 168 h 168"/>
                  <a:gd name="T8" fmla="*/ 15 w 122"/>
                  <a:gd name="T9" fmla="*/ 165 h 168"/>
                  <a:gd name="T10" fmla="*/ 7 w 122"/>
                  <a:gd name="T11" fmla="*/ 132 h 168"/>
                  <a:gd name="T12" fmla="*/ 74 w 122"/>
                  <a:gd name="T13" fmla="*/ 15 h 168"/>
                  <a:gd name="T14" fmla="*/ 107 w 122"/>
                  <a:gd name="T15" fmla="*/ 7 h 168"/>
                  <a:gd name="T16" fmla="*/ 107 w 122"/>
                  <a:gd name="T17" fmla="*/ 7 h 168"/>
                  <a:gd name="T18" fmla="*/ 107 w 122"/>
                  <a:gd name="T19" fmla="*/ 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07" y="7"/>
                    </a:moveTo>
                    <a:cubicBezTo>
                      <a:pt x="118" y="13"/>
                      <a:pt x="122" y="28"/>
                      <a:pt x="115" y="39"/>
                    </a:cubicBezTo>
                    <a:cubicBezTo>
                      <a:pt x="48" y="156"/>
                      <a:pt x="48" y="156"/>
                      <a:pt x="48" y="156"/>
                    </a:cubicBezTo>
                    <a:cubicBezTo>
                      <a:pt x="44" y="164"/>
                      <a:pt x="36" y="168"/>
                      <a:pt x="27" y="168"/>
                    </a:cubicBezTo>
                    <a:cubicBezTo>
                      <a:pt x="23" y="168"/>
                      <a:pt x="19" y="167"/>
                      <a:pt x="15" y="165"/>
                    </a:cubicBezTo>
                    <a:cubicBezTo>
                      <a:pt x="4" y="158"/>
                      <a:pt x="0" y="143"/>
                      <a:pt x="7" y="132"/>
                    </a:cubicBezTo>
                    <a:cubicBezTo>
                      <a:pt x="74" y="15"/>
                      <a:pt x="74" y="15"/>
                      <a:pt x="74" y="15"/>
                    </a:cubicBezTo>
                    <a:cubicBezTo>
                      <a:pt x="80" y="4"/>
                      <a:pt x="95" y="0"/>
                      <a:pt x="107" y="7"/>
                    </a:cubicBezTo>
                    <a:close/>
                    <a:moveTo>
                      <a:pt x="107" y="7"/>
                    </a:moveTo>
                    <a:cubicBezTo>
                      <a:pt x="107" y="7"/>
                      <a:pt x="107" y="7"/>
                      <a:pt x="107"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85" name="Freeform 39"/>
              <p:cNvSpPr>
                <a:spLocks noEditPoints="1"/>
              </p:cNvSpPr>
              <p:nvPr/>
            </p:nvSpPr>
            <p:spPr bwMode="auto">
              <a:xfrm>
                <a:off x="836613" y="1982788"/>
                <a:ext cx="103188" cy="390525"/>
              </a:xfrm>
              <a:custGeom>
                <a:avLst/>
                <a:gdLst>
                  <a:gd name="T0" fmla="*/ 48 w 48"/>
                  <a:gd name="T1" fmla="*/ 24 h 182"/>
                  <a:gd name="T2" fmla="*/ 48 w 48"/>
                  <a:gd name="T3" fmla="*/ 158 h 182"/>
                  <a:gd name="T4" fmla="*/ 24 w 48"/>
                  <a:gd name="T5" fmla="*/ 182 h 182"/>
                  <a:gd name="T6" fmla="*/ 0 w 48"/>
                  <a:gd name="T7" fmla="*/ 158 h 182"/>
                  <a:gd name="T8" fmla="*/ 0 w 48"/>
                  <a:gd name="T9" fmla="*/ 24 h 182"/>
                  <a:gd name="T10" fmla="*/ 24 w 48"/>
                  <a:gd name="T11" fmla="*/ 0 h 182"/>
                  <a:gd name="T12" fmla="*/ 48 w 48"/>
                  <a:gd name="T13" fmla="*/ 24 h 182"/>
                  <a:gd name="T14" fmla="*/ 48 w 48"/>
                  <a:gd name="T15" fmla="*/ 24 h 182"/>
                  <a:gd name="T16" fmla="*/ 48 w 48"/>
                  <a:gd name="T17" fmla="*/ 2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48" y="24"/>
                    </a:moveTo>
                    <a:cubicBezTo>
                      <a:pt x="48" y="158"/>
                      <a:pt x="48" y="158"/>
                      <a:pt x="48" y="158"/>
                    </a:cubicBezTo>
                    <a:cubicBezTo>
                      <a:pt x="48" y="172"/>
                      <a:pt x="38" y="182"/>
                      <a:pt x="24" y="182"/>
                    </a:cubicBezTo>
                    <a:cubicBezTo>
                      <a:pt x="11" y="182"/>
                      <a:pt x="0" y="172"/>
                      <a:pt x="0" y="158"/>
                    </a:cubicBezTo>
                    <a:cubicBezTo>
                      <a:pt x="0" y="24"/>
                      <a:pt x="0" y="24"/>
                      <a:pt x="0" y="24"/>
                    </a:cubicBezTo>
                    <a:cubicBezTo>
                      <a:pt x="0" y="11"/>
                      <a:pt x="11" y="0"/>
                      <a:pt x="24" y="0"/>
                    </a:cubicBezTo>
                    <a:cubicBezTo>
                      <a:pt x="38" y="0"/>
                      <a:pt x="48" y="11"/>
                      <a:pt x="48" y="24"/>
                    </a:cubicBezTo>
                    <a:close/>
                    <a:moveTo>
                      <a:pt x="48" y="24"/>
                    </a:moveTo>
                    <a:cubicBezTo>
                      <a:pt x="48" y="24"/>
                      <a:pt x="48" y="24"/>
                      <a:pt x="48" y="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86" name="Freeform 40"/>
              <p:cNvSpPr>
                <a:spLocks noEditPoints="1"/>
              </p:cNvSpPr>
              <p:nvPr/>
            </p:nvSpPr>
            <p:spPr bwMode="auto">
              <a:xfrm>
                <a:off x="207963" y="2141538"/>
                <a:ext cx="263525" cy="360362"/>
              </a:xfrm>
              <a:custGeom>
                <a:avLst/>
                <a:gdLst>
                  <a:gd name="T0" fmla="*/ 115 w 122"/>
                  <a:gd name="T1" fmla="*/ 132 h 168"/>
                  <a:gd name="T2" fmla="*/ 106 w 122"/>
                  <a:gd name="T3" fmla="*/ 165 h 168"/>
                  <a:gd name="T4" fmla="*/ 94 w 122"/>
                  <a:gd name="T5" fmla="*/ 168 h 168"/>
                  <a:gd name="T6" fmla="*/ 74 w 122"/>
                  <a:gd name="T7" fmla="*/ 156 h 168"/>
                  <a:gd name="T8" fmla="*/ 6 w 122"/>
                  <a:gd name="T9" fmla="*/ 39 h 168"/>
                  <a:gd name="T10" fmla="*/ 15 w 122"/>
                  <a:gd name="T11" fmla="*/ 7 h 168"/>
                  <a:gd name="T12" fmla="*/ 48 w 122"/>
                  <a:gd name="T13" fmla="*/ 15 h 168"/>
                  <a:gd name="T14" fmla="*/ 115 w 122"/>
                  <a:gd name="T15" fmla="*/ 132 h 168"/>
                  <a:gd name="T16" fmla="*/ 115 w 122"/>
                  <a:gd name="T17" fmla="*/ 132 h 168"/>
                  <a:gd name="T18" fmla="*/ 115 w 122"/>
                  <a:gd name="T19" fmla="*/ 13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15" y="132"/>
                    </a:moveTo>
                    <a:cubicBezTo>
                      <a:pt x="122" y="143"/>
                      <a:pt x="118" y="158"/>
                      <a:pt x="106" y="165"/>
                    </a:cubicBezTo>
                    <a:cubicBezTo>
                      <a:pt x="103" y="167"/>
                      <a:pt x="98" y="168"/>
                      <a:pt x="94" y="168"/>
                    </a:cubicBezTo>
                    <a:cubicBezTo>
                      <a:pt x="86" y="168"/>
                      <a:pt x="78" y="164"/>
                      <a:pt x="74" y="156"/>
                    </a:cubicBezTo>
                    <a:cubicBezTo>
                      <a:pt x="6" y="39"/>
                      <a:pt x="6" y="39"/>
                      <a:pt x="6" y="39"/>
                    </a:cubicBezTo>
                    <a:cubicBezTo>
                      <a:pt x="0" y="28"/>
                      <a:pt x="4" y="13"/>
                      <a:pt x="15" y="7"/>
                    </a:cubicBezTo>
                    <a:cubicBezTo>
                      <a:pt x="27" y="0"/>
                      <a:pt x="41" y="4"/>
                      <a:pt x="48" y="15"/>
                    </a:cubicBezTo>
                    <a:lnTo>
                      <a:pt x="115" y="132"/>
                    </a:lnTo>
                    <a:close/>
                    <a:moveTo>
                      <a:pt x="115" y="132"/>
                    </a:moveTo>
                    <a:cubicBezTo>
                      <a:pt x="115" y="132"/>
                      <a:pt x="115" y="132"/>
                      <a:pt x="115" y="13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87" name="Freeform 41"/>
              <p:cNvSpPr>
                <a:spLocks noEditPoints="1"/>
              </p:cNvSpPr>
              <p:nvPr/>
            </p:nvSpPr>
            <p:spPr bwMode="auto">
              <a:xfrm>
                <a:off x="-249237" y="2597150"/>
                <a:ext cx="368300" cy="254000"/>
              </a:xfrm>
              <a:custGeom>
                <a:avLst/>
                <a:gdLst>
                  <a:gd name="T0" fmla="*/ 156 w 171"/>
                  <a:gd name="T1" fmla="*/ 74 h 118"/>
                  <a:gd name="T2" fmla="*/ 165 w 171"/>
                  <a:gd name="T3" fmla="*/ 106 h 118"/>
                  <a:gd name="T4" fmla="*/ 144 w 171"/>
                  <a:gd name="T5" fmla="*/ 118 h 118"/>
                  <a:gd name="T6" fmla="*/ 132 w 171"/>
                  <a:gd name="T7" fmla="*/ 115 h 118"/>
                  <a:gd name="T8" fmla="*/ 15 w 171"/>
                  <a:gd name="T9" fmla="*/ 48 h 118"/>
                  <a:gd name="T10" fmla="*/ 7 w 171"/>
                  <a:gd name="T11" fmla="*/ 15 h 118"/>
                  <a:gd name="T12" fmla="*/ 39 w 171"/>
                  <a:gd name="T13" fmla="*/ 6 h 118"/>
                  <a:gd name="T14" fmla="*/ 156 w 171"/>
                  <a:gd name="T15" fmla="*/ 74 h 118"/>
                  <a:gd name="T16" fmla="*/ 156 w 171"/>
                  <a:gd name="T17" fmla="*/ 74 h 118"/>
                  <a:gd name="T18" fmla="*/ 156 w 171"/>
                  <a:gd name="T19" fmla="*/ 7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6" y="74"/>
                    </a:moveTo>
                    <a:cubicBezTo>
                      <a:pt x="167" y="80"/>
                      <a:pt x="171" y="95"/>
                      <a:pt x="165" y="106"/>
                    </a:cubicBezTo>
                    <a:cubicBezTo>
                      <a:pt x="160" y="114"/>
                      <a:pt x="152" y="118"/>
                      <a:pt x="144" y="118"/>
                    </a:cubicBezTo>
                    <a:cubicBezTo>
                      <a:pt x="140" y="118"/>
                      <a:pt x="136" y="117"/>
                      <a:pt x="132" y="115"/>
                    </a:cubicBezTo>
                    <a:cubicBezTo>
                      <a:pt x="15" y="48"/>
                      <a:pt x="15" y="48"/>
                      <a:pt x="15" y="48"/>
                    </a:cubicBezTo>
                    <a:cubicBezTo>
                      <a:pt x="4" y="41"/>
                      <a:pt x="0" y="27"/>
                      <a:pt x="7" y="15"/>
                    </a:cubicBezTo>
                    <a:cubicBezTo>
                      <a:pt x="13" y="4"/>
                      <a:pt x="28" y="0"/>
                      <a:pt x="39" y="6"/>
                    </a:cubicBezTo>
                    <a:lnTo>
                      <a:pt x="156" y="74"/>
                    </a:lnTo>
                    <a:close/>
                    <a:moveTo>
                      <a:pt x="156" y="74"/>
                    </a:moveTo>
                    <a:cubicBezTo>
                      <a:pt x="156" y="74"/>
                      <a:pt x="156" y="74"/>
                      <a:pt x="15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88" name="Freeform 42"/>
              <p:cNvSpPr>
                <a:spLocks noEditPoints="1"/>
              </p:cNvSpPr>
              <p:nvPr/>
            </p:nvSpPr>
            <p:spPr bwMode="auto">
              <a:xfrm>
                <a:off x="-249237" y="3695700"/>
                <a:ext cx="368300" cy="255587"/>
              </a:xfrm>
              <a:custGeom>
                <a:avLst/>
                <a:gdLst>
                  <a:gd name="T0" fmla="*/ 165 w 171"/>
                  <a:gd name="T1" fmla="*/ 15 h 119"/>
                  <a:gd name="T2" fmla="*/ 156 w 171"/>
                  <a:gd name="T3" fmla="*/ 48 h 119"/>
                  <a:gd name="T4" fmla="*/ 39 w 171"/>
                  <a:gd name="T5" fmla="*/ 115 h 119"/>
                  <a:gd name="T6" fmla="*/ 27 w 171"/>
                  <a:gd name="T7" fmla="*/ 119 h 119"/>
                  <a:gd name="T8" fmla="*/ 7 w 171"/>
                  <a:gd name="T9" fmla="*/ 107 h 119"/>
                  <a:gd name="T10" fmla="*/ 15 w 171"/>
                  <a:gd name="T11" fmla="*/ 74 h 119"/>
                  <a:gd name="T12" fmla="*/ 132 w 171"/>
                  <a:gd name="T13" fmla="*/ 7 h 119"/>
                  <a:gd name="T14" fmla="*/ 165 w 171"/>
                  <a:gd name="T15" fmla="*/ 15 h 119"/>
                  <a:gd name="T16" fmla="*/ 165 w 171"/>
                  <a:gd name="T17" fmla="*/ 15 h 119"/>
                  <a:gd name="T18" fmla="*/ 165 w 171"/>
                  <a:gd name="T19" fmla="*/ 1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65" y="15"/>
                    </a:moveTo>
                    <a:cubicBezTo>
                      <a:pt x="171" y="27"/>
                      <a:pt x="167" y="42"/>
                      <a:pt x="156" y="48"/>
                    </a:cubicBezTo>
                    <a:cubicBezTo>
                      <a:pt x="39" y="115"/>
                      <a:pt x="39" y="115"/>
                      <a:pt x="39" y="115"/>
                    </a:cubicBezTo>
                    <a:cubicBezTo>
                      <a:pt x="36" y="118"/>
                      <a:pt x="32" y="119"/>
                      <a:pt x="27" y="119"/>
                    </a:cubicBezTo>
                    <a:cubicBezTo>
                      <a:pt x="19" y="119"/>
                      <a:pt x="11" y="114"/>
                      <a:pt x="7" y="107"/>
                    </a:cubicBezTo>
                    <a:cubicBezTo>
                      <a:pt x="0" y="95"/>
                      <a:pt x="4" y="80"/>
                      <a:pt x="15" y="74"/>
                    </a:cubicBezTo>
                    <a:cubicBezTo>
                      <a:pt x="132" y="7"/>
                      <a:pt x="132" y="7"/>
                      <a:pt x="132" y="7"/>
                    </a:cubicBezTo>
                    <a:cubicBezTo>
                      <a:pt x="143" y="0"/>
                      <a:pt x="158" y="4"/>
                      <a:pt x="165" y="15"/>
                    </a:cubicBezTo>
                    <a:close/>
                    <a:moveTo>
                      <a:pt x="165" y="15"/>
                    </a:moveTo>
                    <a:cubicBezTo>
                      <a:pt x="165" y="15"/>
                      <a:pt x="165" y="15"/>
                      <a:pt x="165" y="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89" name="Freeform 43"/>
              <p:cNvSpPr>
                <a:spLocks noEditPoints="1"/>
              </p:cNvSpPr>
              <p:nvPr/>
            </p:nvSpPr>
            <p:spPr bwMode="auto">
              <a:xfrm>
                <a:off x="-407988" y="3224213"/>
                <a:ext cx="392113" cy="103187"/>
              </a:xfrm>
              <a:custGeom>
                <a:avLst/>
                <a:gdLst>
                  <a:gd name="T0" fmla="*/ 158 w 182"/>
                  <a:gd name="T1" fmla="*/ 0 h 48"/>
                  <a:gd name="T2" fmla="*/ 182 w 182"/>
                  <a:gd name="T3" fmla="*/ 24 h 48"/>
                  <a:gd name="T4" fmla="*/ 158 w 182"/>
                  <a:gd name="T5" fmla="*/ 48 h 48"/>
                  <a:gd name="T6" fmla="*/ 24 w 182"/>
                  <a:gd name="T7" fmla="*/ 48 h 48"/>
                  <a:gd name="T8" fmla="*/ 0 w 182"/>
                  <a:gd name="T9" fmla="*/ 24 h 48"/>
                  <a:gd name="T10" fmla="*/ 24 w 182"/>
                  <a:gd name="T11" fmla="*/ 0 h 48"/>
                  <a:gd name="T12" fmla="*/ 158 w 182"/>
                  <a:gd name="T13" fmla="*/ 0 h 48"/>
                  <a:gd name="T14" fmla="*/ 158 w 182"/>
                  <a:gd name="T15" fmla="*/ 0 h 48"/>
                  <a:gd name="T16" fmla="*/ 158 w 18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58" y="0"/>
                    </a:moveTo>
                    <a:cubicBezTo>
                      <a:pt x="172" y="0"/>
                      <a:pt x="182" y="11"/>
                      <a:pt x="182" y="24"/>
                    </a:cubicBezTo>
                    <a:cubicBezTo>
                      <a:pt x="182" y="38"/>
                      <a:pt x="172" y="48"/>
                      <a:pt x="158" y="48"/>
                    </a:cubicBezTo>
                    <a:cubicBezTo>
                      <a:pt x="24" y="48"/>
                      <a:pt x="24" y="48"/>
                      <a:pt x="24" y="48"/>
                    </a:cubicBezTo>
                    <a:cubicBezTo>
                      <a:pt x="11" y="48"/>
                      <a:pt x="0" y="38"/>
                      <a:pt x="0" y="24"/>
                    </a:cubicBezTo>
                    <a:cubicBezTo>
                      <a:pt x="0" y="11"/>
                      <a:pt x="11" y="0"/>
                      <a:pt x="24" y="0"/>
                    </a:cubicBezTo>
                    <a:lnTo>
                      <a:pt x="158" y="0"/>
                    </a:lnTo>
                    <a:close/>
                    <a:moveTo>
                      <a:pt x="158" y="0"/>
                    </a:moveTo>
                    <a:cubicBezTo>
                      <a:pt x="158" y="0"/>
                      <a:pt x="158" y="0"/>
                      <a:pt x="1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grpSp>
        <p:grpSp>
          <p:nvGrpSpPr>
            <p:cNvPr id="105" name="Group 104"/>
            <p:cNvGrpSpPr/>
            <p:nvPr/>
          </p:nvGrpSpPr>
          <p:grpSpPr>
            <a:xfrm>
              <a:off x="11891" y="7852"/>
              <a:ext cx="461" cy="714"/>
              <a:chOff x="198438" y="2200275"/>
              <a:chExt cx="1966912" cy="3048000"/>
            </a:xfrm>
          </p:grpSpPr>
          <p:sp>
            <p:nvSpPr>
              <p:cNvPr id="97" name="Rectangle 51"/>
              <p:cNvSpPr>
                <a:spLocks noChangeArrowheads="1"/>
              </p:cNvSpPr>
              <p:nvPr/>
            </p:nvSpPr>
            <p:spPr bwMode="auto">
              <a:xfrm>
                <a:off x="1715677" y="2924371"/>
                <a:ext cx="134173" cy="1669662"/>
              </a:xfrm>
              <a:prstGeom prst="rect">
                <a:avLst/>
              </a:prstGeom>
              <a:solidFill>
                <a:schemeClr val="accent6">
                  <a:lumMod val="75000"/>
                </a:schemeClr>
              </a:solidFill>
              <a:ln w="9525">
                <a:noFill/>
                <a:miter lim="800000"/>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100" name="Rectangle 54"/>
              <p:cNvSpPr>
                <a:spLocks noChangeArrowheads="1"/>
              </p:cNvSpPr>
              <p:nvPr/>
            </p:nvSpPr>
            <p:spPr bwMode="auto">
              <a:xfrm>
                <a:off x="1314043" y="3309151"/>
                <a:ext cx="134173" cy="1254104"/>
              </a:xfrm>
              <a:prstGeom prst="rect">
                <a:avLst/>
              </a:prstGeom>
              <a:solidFill>
                <a:schemeClr val="accent6">
                  <a:lumMod val="75000"/>
                </a:schemeClr>
              </a:solidFill>
              <a:ln w="9525">
                <a:noFill/>
                <a:miter lim="800000"/>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102" name="Rectangle 56"/>
              <p:cNvSpPr>
                <a:spLocks noChangeArrowheads="1"/>
              </p:cNvSpPr>
              <p:nvPr/>
            </p:nvSpPr>
            <p:spPr bwMode="auto">
              <a:xfrm>
                <a:off x="915580" y="3692212"/>
                <a:ext cx="134173" cy="840418"/>
              </a:xfrm>
              <a:prstGeom prst="rect">
                <a:avLst/>
              </a:prstGeom>
              <a:solidFill>
                <a:schemeClr val="accent6">
                  <a:lumMod val="75000"/>
                </a:schemeClr>
              </a:solidFill>
              <a:ln w="9525">
                <a:noFill/>
                <a:miter lim="800000"/>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104" name="Rectangle 58"/>
              <p:cNvSpPr>
                <a:spLocks noChangeArrowheads="1"/>
              </p:cNvSpPr>
              <p:nvPr/>
            </p:nvSpPr>
            <p:spPr bwMode="auto">
              <a:xfrm>
                <a:off x="513940" y="4078717"/>
                <a:ext cx="134173" cy="423004"/>
              </a:xfrm>
              <a:prstGeom prst="rect">
                <a:avLst/>
              </a:prstGeom>
              <a:solidFill>
                <a:schemeClr val="accent6">
                  <a:lumMod val="75000"/>
                </a:schemeClr>
              </a:solidFill>
              <a:ln w="9525">
                <a:noFill/>
                <a:miter lim="800000"/>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93" name="Freeform 47"/>
              <p:cNvSpPr/>
              <p:nvPr/>
            </p:nvSpPr>
            <p:spPr bwMode="auto">
              <a:xfrm>
                <a:off x="254000" y="2239963"/>
                <a:ext cx="1851025" cy="473075"/>
              </a:xfrm>
              <a:custGeom>
                <a:avLst/>
                <a:gdLst>
                  <a:gd name="T0" fmla="*/ 0 w 858"/>
                  <a:gd name="T1" fmla="*/ 220 h 220"/>
                  <a:gd name="T2" fmla="*/ 0 w 858"/>
                  <a:gd name="T3" fmla="*/ 66 h 220"/>
                  <a:gd name="T4" fmla="*/ 104 w 858"/>
                  <a:gd name="T5" fmla="*/ 0 h 220"/>
                  <a:gd name="T6" fmla="*/ 760 w 858"/>
                  <a:gd name="T7" fmla="*/ 0 h 220"/>
                  <a:gd name="T8" fmla="*/ 858 w 858"/>
                  <a:gd name="T9" fmla="*/ 91 h 220"/>
                  <a:gd name="T10" fmla="*/ 858 w 858"/>
                  <a:gd name="T11" fmla="*/ 220 h 220"/>
                  <a:gd name="T12" fmla="*/ 0 w 858"/>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858" h="220">
                    <a:moveTo>
                      <a:pt x="0" y="220"/>
                    </a:moveTo>
                    <a:cubicBezTo>
                      <a:pt x="0" y="66"/>
                      <a:pt x="0" y="66"/>
                      <a:pt x="0" y="66"/>
                    </a:cubicBezTo>
                    <a:cubicBezTo>
                      <a:pt x="0" y="66"/>
                      <a:pt x="16" y="8"/>
                      <a:pt x="104" y="0"/>
                    </a:cubicBezTo>
                    <a:cubicBezTo>
                      <a:pt x="760" y="0"/>
                      <a:pt x="760" y="0"/>
                      <a:pt x="760" y="0"/>
                    </a:cubicBezTo>
                    <a:cubicBezTo>
                      <a:pt x="760" y="0"/>
                      <a:pt x="852" y="12"/>
                      <a:pt x="858" y="91"/>
                    </a:cubicBezTo>
                    <a:cubicBezTo>
                      <a:pt x="858" y="220"/>
                      <a:pt x="858" y="220"/>
                      <a:pt x="858" y="220"/>
                    </a:cubicBezTo>
                    <a:lnTo>
                      <a:pt x="0" y="220"/>
                    </a:lnTo>
                    <a:close/>
                  </a:path>
                </a:pathLst>
              </a:custGeom>
              <a:solidFill>
                <a:schemeClr val="bg1">
                  <a:lumMod val="85000"/>
                </a:schemeClr>
              </a:solid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94" name="Freeform 48"/>
              <p:cNvSpPr/>
              <p:nvPr/>
            </p:nvSpPr>
            <p:spPr bwMode="auto">
              <a:xfrm>
                <a:off x="247650" y="4733925"/>
                <a:ext cx="1851025" cy="477837"/>
              </a:xfrm>
              <a:custGeom>
                <a:avLst/>
                <a:gdLst>
                  <a:gd name="T0" fmla="*/ 0 w 858"/>
                  <a:gd name="T1" fmla="*/ 0 h 222"/>
                  <a:gd name="T2" fmla="*/ 858 w 858"/>
                  <a:gd name="T3" fmla="*/ 0 h 222"/>
                  <a:gd name="T4" fmla="*/ 858 w 858"/>
                  <a:gd name="T5" fmla="*/ 152 h 222"/>
                  <a:gd name="T6" fmla="*/ 781 w 858"/>
                  <a:gd name="T7" fmla="*/ 222 h 222"/>
                  <a:gd name="T8" fmla="*/ 102 w 858"/>
                  <a:gd name="T9" fmla="*/ 222 h 222"/>
                  <a:gd name="T10" fmla="*/ 0 w 858"/>
                  <a:gd name="T11" fmla="*/ 130 h 222"/>
                  <a:gd name="T12" fmla="*/ 0 w 858"/>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858" h="222">
                    <a:moveTo>
                      <a:pt x="0" y="0"/>
                    </a:moveTo>
                    <a:cubicBezTo>
                      <a:pt x="858" y="0"/>
                      <a:pt x="858" y="0"/>
                      <a:pt x="858" y="0"/>
                    </a:cubicBezTo>
                    <a:cubicBezTo>
                      <a:pt x="858" y="152"/>
                      <a:pt x="858" y="152"/>
                      <a:pt x="858" y="152"/>
                    </a:cubicBezTo>
                    <a:cubicBezTo>
                      <a:pt x="858" y="152"/>
                      <a:pt x="841" y="217"/>
                      <a:pt x="781" y="222"/>
                    </a:cubicBezTo>
                    <a:cubicBezTo>
                      <a:pt x="102" y="222"/>
                      <a:pt x="102" y="222"/>
                      <a:pt x="102" y="222"/>
                    </a:cubicBezTo>
                    <a:cubicBezTo>
                      <a:pt x="102" y="222"/>
                      <a:pt x="14" y="208"/>
                      <a:pt x="0" y="130"/>
                    </a:cubicBezTo>
                    <a:lnTo>
                      <a:pt x="0" y="0"/>
                    </a:lnTo>
                    <a:close/>
                  </a:path>
                </a:pathLst>
              </a:custGeom>
              <a:solidFill>
                <a:schemeClr val="bg1">
                  <a:lumMod val="85000"/>
                </a:schemeClr>
              </a:solid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95" name="Freeform 49"/>
              <p:cNvSpPr>
                <a:spLocks noEditPoints="1"/>
              </p:cNvSpPr>
              <p:nvPr/>
            </p:nvSpPr>
            <p:spPr bwMode="auto">
              <a:xfrm>
                <a:off x="198438" y="2200275"/>
                <a:ext cx="1966912" cy="3048000"/>
              </a:xfrm>
              <a:custGeom>
                <a:avLst/>
                <a:gdLst>
                  <a:gd name="T0" fmla="*/ 912 w 912"/>
                  <a:gd name="T1" fmla="*/ 120 h 1418"/>
                  <a:gd name="T2" fmla="*/ 912 w 912"/>
                  <a:gd name="T3" fmla="*/ 1298 h 1418"/>
                  <a:gd name="T4" fmla="*/ 792 w 912"/>
                  <a:gd name="T5" fmla="*/ 1418 h 1418"/>
                  <a:gd name="T6" fmla="*/ 120 w 912"/>
                  <a:gd name="T7" fmla="*/ 1418 h 1418"/>
                  <a:gd name="T8" fmla="*/ 0 w 912"/>
                  <a:gd name="T9" fmla="*/ 1298 h 1418"/>
                  <a:gd name="T10" fmla="*/ 0 w 912"/>
                  <a:gd name="T11" fmla="*/ 120 h 1418"/>
                  <a:gd name="T12" fmla="*/ 120 w 912"/>
                  <a:gd name="T13" fmla="*/ 0 h 1418"/>
                  <a:gd name="T14" fmla="*/ 792 w 912"/>
                  <a:gd name="T15" fmla="*/ 0 h 1418"/>
                  <a:gd name="T16" fmla="*/ 912 w 912"/>
                  <a:gd name="T17" fmla="*/ 120 h 1418"/>
                  <a:gd name="T18" fmla="*/ 864 w 912"/>
                  <a:gd name="T19" fmla="*/ 1298 h 1418"/>
                  <a:gd name="T20" fmla="*/ 864 w 912"/>
                  <a:gd name="T21" fmla="*/ 1200 h 1418"/>
                  <a:gd name="T22" fmla="*/ 48 w 912"/>
                  <a:gd name="T23" fmla="*/ 1200 h 1418"/>
                  <a:gd name="T24" fmla="*/ 48 w 912"/>
                  <a:gd name="T25" fmla="*/ 1298 h 1418"/>
                  <a:gd name="T26" fmla="*/ 120 w 912"/>
                  <a:gd name="T27" fmla="*/ 1370 h 1418"/>
                  <a:gd name="T28" fmla="*/ 792 w 912"/>
                  <a:gd name="T29" fmla="*/ 1370 h 1418"/>
                  <a:gd name="T30" fmla="*/ 864 w 912"/>
                  <a:gd name="T31" fmla="*/ 1298 h 1418"/>
                  <a:gd name="T32" fmla="*/ 864 w 912"/>
                  <a:gd name="T33" fmla="*/ 1152 h 1418"/>
                  <a:gd name="T34" fmla="*/ 864 w 912"/>
                  <a:gd name="T35" fmla="*/ 266 h 1418"/>
                  <a:gd name="T36" fmla="*/ 48 w 912"/>
                  <a:gd name="T37" fmla="*/ 266 h 1418"/>
                  <a:gd name="T38" fmla="*/ 48 w 912"/>
                  <a:gd name="T39" fmla="*/ 1152 h 1418"/>
                  <a:gd name="T40" fmla="*/ 864 w 912"/>
                  <a:gd name="T41" fmla="*/ 1152 h 1418"/>
                  <a:gd name="T42" fmla="*/ 864 w 912"/>
                  <a:gd name="T43" fmla="*/ 218 h 1418"/>
                  <a:gd name="T44" fmla="*/ 864 w 912"/>
                  <a:gd name="T45" fmla="*/ 120 h 1418"/>
                  <a:gd name="T46" fmla="*/ 792 w 912"/>
                  <a:gd name="T47" fmla="*/ 48 h 1418"/>
                  <a:gd name="T48" fmla="*/ 120 w 912"/>
                  <a:gd name="T49" fmla="*/ 48 h 1418"/>
                  <a:gd name="T50" fmla="*/ 48 w 912"/>
                  <a:gd name="T51" fmla="*/ 120 h 1418"/>
                  <a:gd name="T52" fmla="*/ 48 w 912"/>
                  <a:gd name="T53" fmla="*/ 218 h 1418"/>
                  <a:gd name="T54" fmla="*/ 864 w 912"/>
                  <a:gd name="T55" fmla="*/ 218 h 1418"/>
                  <a:gd name="T56" fmla="*/ 864 w 912"/>
                  <a:gd name="T57" fmla="*/ 218 h 1418"/>
                  <a:gd name="T58" fmla="*/ 864 w 912"/>
                  <a:gd name="T59" fmla="*/ 21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1418">
                    <a:moveTo>
                      <a:pt x="912" y="120"/>
                    </a:moveTo>
                    <a:cubicBezTo>
                      <a:pt x="912" y="1298"/>
                      <a:pt x="912" y="1298"/>
                      <a:pt x="912" y="1298"/>
                    </a:cubicBezTo>
                    <a:cubicBezTo>
                      <a:pt x="912" y="1364"/>
                      <a:pt x="858" y="1418"/>
                      <a:pt x="792" y="1418"/>
                    </a:cubicBezTo>
                    <a:cubicBezTo>
                      <a:pt x="120" y="1418"/>
                      <a:pt x="120" y="1418"/>
                      <a:pt x="120" y="1418"/>
                    </a:cubicBezTo>
                    <a:cubicBezTo>
                      <a:pt x="54" y="1418"/>
                      <a:pt x="0" y="1364"/>
                      <a:pt x="0" y="1298"/>
                    </a:cubicBezTo>
                    <a:cubicBezTo>
                      <a:pt x="0" y="120"/>
                      <a:pt x="0" y="120"/>
                      <a:pt x="0" y="120"/>
                    </a:cubicBezTo>
                    <a:cubicBezTo>
                      <a:pt x="0" y="54"/>
                      <a:pt x="54" y="0"/>
                      <a:pt x="120" y="0"/>
                    </a:cubicBezTo>
                    <a:cubicBezTo>
                      <a:pt x="792" y="0"/>
                      <a:pt x="792" y="0"/>
                      <a:pt x="792" y="0"/>
                    </a:cubicBezTo>
                    <a:cubicBezTo>
                      <a:pt x="858" y="0"/>
                      <a:pt x="912" y="54"/>
                      <a:pt x="912" y="120"/>
                    </a:cubicBezTo>
                    <a:close/>
                    <a:moveTo>
                      <a:pt x="864" y="1298"/>
                    </a:moveTo>
                    <a:cubicBezTo>
                      <a:pt x="864" y="1200"/>
                      <a:pt x="864" y="1200"/>
                      <a:pt x="864" y="1200"/>
                    </a:cubicBezTo>
                    <a:cubicBezTo>
                      <a:pt x="48" y="1200"/>
                      <a:pt x="48" y="1200"/>
                      <a:pt x="48" y="1200"/>
                    </a:cubicBezTo>
                    <a:cubicBezTo>
                      <a:pt x="48" y="1298"/>
                      <a:pt x="48" y="1298"/>
                      <a:pt x="48" y="1298"/>
                    </a:cubicBezTo>
                    <a:cubicBezTo>
                      <a:pt x="48" y="1338"/>
                      <a:pt x="80" y="1370"/>
                      <a:pt x="120" y="1370"/>
                    </a:cubicBezTo>
                    <a:cubicBezTo>
                      <a:pt x="792" y="1370"/>
                      <a:pt x="792" y="1370"/>
                      <a:pt x="792" y="1370"/>
                    </a:cubicBezTo>
                    <a:cubicBezTo>
                      <a:pt x="832" y="1370"/>
                      <a:pt x="864" y="1338"/>
                      <a:pt x="864" y="1298"/>
                    </a:cubicBezTo>
                    <a:close/>
                    <a:moveTo>
                      <a:pt x="864" y="1152"/>
                    </a:moveTo>
                    <a:cubicBezTo>
                      <a:pt x="864" y="266"/>
                      <a:pt x="864" y="266"/>
                      <a:pt x="864" y="266"/>
                    </a:cubicBezTo>
                    <a:cubicBezTo>
                      <a:pt x="48" y="266"/>
                      <a:pt x="48" y="266"/>
                      <a:pt x="48" y="266"/>
                    </a:cubicBezTo>
                    <a:cubicBezTo>
                      <a:pt x="48" y="1152"/>
                      <a:pt x="48" y="1152"/>
                      <a:pt x="48" y="1152"/>
                    </a:cubicBezTo>
                    <a:lnTo>
                      <a:pt x="864" y="1152"/>
                    </a:lnTo>
                    <a:close/>
                    <a:moveTo>
                      <a:pt x="864" y="218"/>
                    </a:moveTo>
                    <a:cubicBezTo>
                      <a:pt x="864" y="120"/>
                      <a:pt x="864" y="120"/>
                      <a:pt x="864" y="120"/>
                    </a:cubicBezTo>
                    <a:cubicBezTo>
                      <a:pt x="864" y="80"/>
                      <a:pt x="832" y="48"/>
                      <a:pt x="792" y="48"/>
                    </a:cubicBezTo>
                    <a:cubicBezTo>
                      <a:pt x="120" y="48"/>
                      <a:pt x="120" y="48"/>
                      <a:pt x="120" y="48"/>
                    </a:cubicBezTo>
                    <a:cubicBezTo>
                      <a:pt x="80" y="48"/>
                      <a:pt x="48" y="80"/>
                      <a:pt x="48" y="120"/>
                    </a:cubicBezTo>
                    <a:cubicBezTo>
                      <a:pt x="48" y="218"/>
                      <a:pt x="48" y="218"/>
                      <a:pt x="48" y="218"/>
                    </a:cubicBezTo>
                    <a:lnTo>
                      <a:pt x="864" y="218"/>
                    </a:lnTo>
                    <a:close/>
                    <a:moveTo>
                      <a:pt x="864" y="218"/>
                    </a:moveTo>
                    <a:cubicBezTo>
                      <a:pt x="864" y="218"/>
                      <a:pt x="864" y="218"/>
                      <a:pt x="864" y="218"/>
                    </a:cubicBezTo>
                  </a:path>
                </a:pathLst>
              </a:custGeom>
              <a:solidFill>
                <a:srgbClr val="000000"/>
              </a:solid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96" name="Freeform 50"/>
              <p:cNvSpPr>
                <a:spLocks noEditPoints="1"/>
              </p:cNvSpPr>
              <p:nvPr/>
            </p:nvSpPr>
            <p:spPr bwMode="auto">
              <a:xfrm>
                <a:off x="1622425" y="2944813"/>
                <a:ext cx="320675" cy="1628775"/>
              </a:xfrm>
              <a:custGeom>
                <a:avLst/>
                <a:gdLst>
                  <a:gd name="T0" fmla="*/ 149 w 149"/>
                  <a:gd name="T1" fmla="*/ 24 h 758"/>
                  <a:gd name="T2" fmla="*/ 149 w 149"/>
                  <a:gd name="T3" fmla="*/ 734 h 758"/>
                  <a:gd name="T4" fmla="*/ 125 w 149"/>
                  <a:gd name="T5" fmla="*/ 758 h 758"/>
                  <a:gd name="T6" fmla="*/ 24 w 149"/>
                  <a:gd name="T7" fmla="*/ 758 h 758"/>
                  <a:gd name="T8" fmla="*/ 0 w 149"/>
                  <a:gd name="T9" fmla="*/ 734 h 758"/>
                  <a:gd name="T10" fmla="*/ 0 w 149"/>
                  <a:gd name="T11" fmla="*/ 24 h 758"/>
                  <a:gd name="T12" fmla="*/ 24 w 149"/>
                  <a:gd name="T13" fmla="*/ 0 h 758"/>
                  <a:gd name="T14" fmla="*/ 125 w 149"/>
                  <a:gd name="T15" fmla="*/ 0 h 758"/>
                  <a:gd name="T16" fmla="*/ 149 w 149"/>
                  <a:gd name="T17" fmla="*/ 24 h 758"/>
                  <a:gd name="T18" fmla="*/ 101 w 149"/>
                  <a:gd name="T19" fmla="*/ 710 h 758"/>
                  <a:gd name="T20" fmla="*/ 101 w 149"/>
                  <a:gd name="T21" fmla="*/ 48 h 758"/>
                  <a:gd name="T22" fmla="*/ 48 w 149"/>
                  <a:gd name="T23" fmla="*/ 48 h 758"/>
                  <a:gd name="T24" fmla="*/ 48 w 149"/>
                  <a:gd name="T25" fmla="*/ 710 h 758"/>
                  <a:gd name="T26" fmla="*/ 101 w 149"/>
                  <a:gd name="T27" fmla="*/ 710 h 758"/>
                  <a:gd name="T28" fmla="*/ 101 w 149"/>
                  <a:gd name="T29" fmla="*/ 710 h 758"/>
                  <a:gd name="T30" fmla="*/ 101 w 149"/>
                  <a:gd name="T31" fmla="*/ 71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758">
                    <a:moveTo>
                      <a:pt x="149" y="24"/>
                    </a:moveTo>
                    <a:cubicBezTo>
                      <a:pt x="149" y="734"/>
                      <a:pt x="149" y="734"/>
                      <a:pt x="149" y="734"/>
                    </a:cubicBezTo>
                    <a:cubicBezTo>
                      <a:pt x="149" y="747"/>
                      <a:pt x="138" y="758"/>
                      <a:pt x="125" y="758"/>
                    </a:cubicBezTo>
                    <a:cubicBezTo>
                      <a:pt x="24" y="758"/>
                      <a:pt x="24" y="758"/>
                      <a:pt x="24" y="758"/>
                    </a:cubicBezTo>
                    <a:cubicBezTo>
                      <a:pt x="11" y="758"/>
                      <a:pt x="0" y="747"/>
                      <a:pt x="0" y="734"/>
                    </a:cubicBezTo>
                    <a:cubicBezTo>
                      <a:pt x="0" y="24"/>
                      <a:pt x="0" y="24"/>
                      <a:pt x="0" y="24"/>
                    </a:cubicBezTo>
                    <a:cubicBezTo>
                      <a:pt x="0" y="11"/>
                      <a:pt x="11" y="0"/>
                      <a:pt x="24" y="0"/>
                    </a:cubicBezTo>
                    <a:cubicBezTo>
                      <a:pt x="125" y="0"/>
                      <a:pt x="125" y="0"/>
                      <a:pt x="125" y="0"/>
                    </a:cubicBezTo>
                    <a:cubicBezTo>
                      <a:pt x="138" y="0"/>
                      <a:pt x="149" y="11"/>
                      <a:pt x="149" y="24"/>
                    </a:cubicBezTo>
                    <a:close/>
                    <a:moveTo>
                      <a:pt x="101" y="710"/>
                    </a:moveTo>
                    <a:cubicBezTo>
                      <a:pt x="101" y="48"/>
                      <a:pt x="101" y="48"/>
                      <a:pt x="101" y="48"/>
                    </a:cubicBezTo>
                    <a:cubicBezTo>
                      <a:pt x="48" y="48"/>
                      <a:pt x="48" y="48"/>
                      <a:pt x="48" y="48"/>
                    </a:cubicBezTo>
                    <a:cubicBezTo>
                      <a:pt x="48" y="710"/>
                      <a:pt x="48" y="710"/>
                      <a:pt x="48" y="710"/>
                    </a:cubicBezTo>
                    <a:lnTo>
                      <a:pt x="101" y="710"/>
                    </a:lnTo>
                    <a:close/>
                    <a:moveTo>
                      <a:pt x="101" y="710"/>
                    </a:moveTo>
                    <a:cubicBezTo>
                      <a:pt x="101" y="710"/>
                      <a:pt x="101" y="710"/>
                      <a:pt x="101" y="710"/>
                    </a:cubicBezTo>
                  </a:path>
                </a:pathLst>
              </a:custGeom>
              <a:solidFill>
                <a:srgbClr val="000000"/>
              </a:solid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98" name="Freeform 52"/>
              <p:cNvSpPr>
                <a:spLocks noEditPoints="1"/>
              </p:cNvSpPr>
              <p:nvPr/>
            </p:nvSpPr>
            <p:spPr bwMode="auto">
              <a:xfrm>
                <a:off x="1220788" y="3298825"/>
                <a:ext cx="320675" cy="1274762"/>
              </a:xfrm>
              <a:custGeom>
                <a:avLst/>
                <a:gdLst>
                  <a:gd name="T0" fmla="*/ 149 w 149"/>
                  <a:gd name="T1" fmla="*/ 24 h 593"/>
                  <a:gd name="T2" fmla="*/ 149 w 149"/>
                  <a:gd name="T3" fmla="*/ 569 h 593"/>
                  <a:gd name="T4" fmla="*/ 125 w 149"/>
                  <a:gd name="T5" fmla="*/ 593 h 593"/>
                  <a:gd name="T6" fmla="*/ 24 w 149"/>
                  <a:gd name="T7" fmla="*/ 593 h 593"/>
                  <a:gd name="T8" fmla="*/ 0 w 149"/>
                  <a:gd name="T9" fmla="*/ 569 h 593"/>
                  <a:gd name="T10" fmla="*/ 0 w 149"/>
                  <a:gd name="T11" fmla="*/ 24 h 593"/>
                  <a:gd name="T12" fmla="*/ 24 w 149"/>
                  <a:gd name="T13" fmla="*/ 0 h 593"/>
                  <a:gd name="T14" fmla="*/ 125 w 149"/>
                  <a:gd name="T15" fmla="*/ 0 h 593"/>
                  <a:gd name="T16" fmla="*/ 149 w 149"/>
                  <a:gd name="T17" fmla="*/ 24 h 593"/>
                  <a:gd name="T18" fmla="*/ 101 w 149"/>
                  <a:gd name="T19" fmla="*/ 545 h 593"/>
                  <a:gd name="T20" fmla="*/ 101 w 149"/>
                  <a:gd name="T21" fmla="*/ 48 h 593"/>
                  <a:gd name="T22" fmla="*/ 48 w 149"/>
                  <a:gd name="T23" fmla="*/ 48 h 593"/>
                  <a:gd name="T24" fmla="*/ 48 w 149"/>
                  <a:gd name="T25" fmla="*/ 545 h 593"/>
                  <a:gd name="T26" fmla="*/ 101 w 149"/>
                  <a:gd name="T27" fmla="*/ 545 h 593"/>
                  <a:gd name="T28" fmla="*/ 101 w 149"/>
                  <a:gd name="T29" fmla="*/ 545 h 593"/>
                  <a:gd name="T30" fmla="*/ 101 w 149"/>
                  <a:gd name="T31" fmla="*/ 545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593">
                    <a:moveTo>
                      <a:pt x="149" y="24"/>
                    </a:moveTo>
                    <a:cubicBezTo>
                      <a:pt x="149" y="569"/>
                      <a:pt x="149" y="569"/>
                      <a:pt x="149" y="569"/>
                    </a:cubicBezTo>
                    <a:cubicBezTo>
                      <a:pt x="149" y="582"/>
                      <a:pt x="138" y="593"/>
                      <a:pt x="125" y="593"/>
                    </a:cubicBezTo>
                    <a:cubicBezTo>
                      <a:pt x="24" y="593"/>
                      <a:pt x="24" y="593"/>
                      <a:pt x="24" y="593"/>
                    </a:cubicBezTo>
                    <a:cubicBezTo>
                      <a:pt x="11" y="593"/>
                      <a:pt x="0" y="582"/>
                      <a:pt x="0" y="569"/>
                    </a:cubicBezTo>
                    <a:cubicBezTo>
                      <a:pt x="0" y="24"/>
                      <a:pt x="0" y="24"/>
                      <a:pt x="0" y="24"/>
                    </a:cubicBezTo>
                    <a:cubicBezTo>
                      <a:pt x="0" y="10"/>
                      <a:pt x="11" y="0"/>
                      <a:pt x="24" y="0"/>
                    </a:cubicBezTo>
                    <a:cubicBezTo>
                      <a:pt x="125" y="0"/>
                      <a:pt x="125" y="0"/>
                      <a:pt x="125" y="0"/>
                    </a:cubicBezTo>
                    <a:cubicBezTo>
                      <a:pt x="138" y="0"/>
                      <a:pt x="149" y="10"/>
                      <a:pt x="149" y="24"/>
                    </a:cubicBezTo>
                    <a:close/>
                    <a:moveTo>
                      <a:pt x="101" y="545"/>
                    </a:moveTo>
                    <a:cubicBezTo>
                      <a:pt x="101" y="48"/>
                      <a:pt x="101" y="48"/>
                      <a:pt x="101" y="48"/>
                    </a:cubicBezTo>
                    <a:cubicBezTo>
                      <a:pt x="48" y="48"/>
                      <a:pt x="48" y="48"/>
                      <a:pt x="48" y="48"/>
                    </a:cubicBezTo>
                    <a:cubicBezTo>
                      <a:pt x="48" y="545"/>
                      <a:pt x="48" y="545"/>
                      <a:pt x="48" y="545"/>
                    </a:cubicBezTo>
                    <a:lnTo>
                      <a:pt x="101" y="545"/>
                    </a:lnTo>
                    <a:close/>
                    <a:moveTo>
                      <a:pt x="101" y="545"/>
                    </a:moveTo>
                    <a:cubicBezTo>
                      <a:pt x="101" y="545"/>
                      <a:pt x="101" y="545"/>
                      <a:pt x="101" y="545"/>
                    </a:cubicBezTo>
                  </a:path>
                </a:pathLst>
              </a:custGeom>
              <a:solidFill>
                <a:srgbClr val="000000"/>
              </a:solid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99" name="Freeform 53"/>
              <p:cNvSpPr>
                <a:spLocks noEditPoints="1"/>
              </p:cNvSpPr>
              <p:nvPr/>
            </p:nvSpPr>
            <p:spPr bwMode="auto">
              <a:xfrm>
                <a:off x="909638" y="2435225"/>
                <a:ext cx="544512" cy="103187"/>
              </a:xfrm>
              <a:custGeom>
                <a:avLst/>
                <a:gdLst>
                  <a:gd name="T0" fmla="*/ 228 w 252"/>
                  <a:gd name="T1" fmla="*/ 0 h 48"/>
                  <a:gd name="T2" fmla="*/ 252 w 252"/>
                  <a:gd name="T3" fmla="*/ 24 h 48"/>
                  <a:gd name="T4" fmla="*/ 228 w 252"/>
                  <a:gd name="T5" fmla="*/ 48 h 48"/>
                  <a:gd name="T6" fmla="*/ 24 w 252"/>
                  <a:gd name="T7" fmla="*/ 48 h 48"/>
                  <a:gd name="T8" fmla="*/ 0 w 252"/>
                  <a:gd name="T9" fmla="*/ 24 h 48"/>
                  <a:gd name="T10" fmla="*/ 24 w 252"/>
                  <a:gd name="T11" fmla="*/ 0 h 48"/>
                  <a:gd name="T12" fmla="*/ 228 w 252"/>
                  <a:gd name="T13" fmla="*/ 0 h 48"/>
                  <a:gd name="T14" fmla="*/ 228 w 252"/>
                  <a:gd name="T15" fmla="*/ 0 h 48"/>
                  <a:gd name="T16" fmla="*/ 228 w 25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48">
                    <a:moveTo>
                      <a:pt x="228" y="0"/>
                    </a:moveTo>
                    <a:cubicBezTo>
                      <a:pt x="242" y="0"/>
                      <a:pt x="252" y="11"/>
                      <a:pt x="252" y="24"/>
                    </a:cubicBezTo>
                    <a:cubicBezTo>
                      <a:pt x="252" y="37"/>
                      <a:pt x="242" y="48"/>
                      <a:pt x="228" y="48"/>
                    </a:cubicBezTo>
                    <a:cubicBezTo>
                      <a:pt x="24" y="48"/>
                      <a:pt x="24" y="48"/>
                      <a:pt x="24" y="48"/>
                    </a:cubicBezTo>
                    <a:cubicBezTo>
                      <a:pt x="10" y="48"/>
                      <a:pt x="0" y="37"/>
                      <a:pt x="0" y="24"/>
                    </a:cubicBezTo>
                    <a:cubicBezTo>
                      <a:pt x="0" y="11"/>
                      <a:pt x="10" y="0"/>
                      <a:pt x="24" y="0"/>
                    </a:cubicBezTo>
                    <a:lnTo>
                      <a:pt x="228" y="0"/>
                    </a:lnTo>
                    <a:close/>
                    <a:moveTo>
                      <a:pt x="228" y="0"/>
                    </a:moveTo>
                    <a:cubicBezTo>
                      <a:pt x="228" y="0"/>
                      <a:pt x="228" y="0"/>
                      <a:pt x="228" y="0"/>
                    </a:cubicBezTo>
                  </a:path>
                </a:pathLst>
              </a:custGeom>
              <a:solidFill>
                <a:srgbClr val="000000"/>
              </a:solid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101" name="Freeform 55"/>
              <p:cNvSpPr>
                <a:spLocks noEditPoints="1"/>
              </p:cNvSpPr>
              <p:nvPr/>
            </p:nvSpPr>
            <p:spPr bwMode="auto">
              <a:xfrm>
                <a:off x="822325" y="3651250"/>
                <a:ext cx="320675" cy="922337"/>
              </a:xfrm>
              <a:custGeom>
                <a:avLst/>
                <a:gdLst>
                  <a:gd name="T0" fmla="*/ 149 w 149"/>
                  <a:gd name="T1" fmla="*/ 24 h 429"/>
                  <a:gd name="T2" fmla="*/ 149 w 149"/>
                  <a:gd name="T3" fmla="*/ 405 h 429"/>
                  <a:gd name="T4" fmla="*/ 125 w 149"/>
                  <a:gd name="T5" fmla="*/ 429 h 429"/>
                  <a:gd name="T6" fmla="*/ 24 w 149"/>
                  <a:gd name="T7" fmla="*/ 429 h 429"/>
                  <a:gd name="T8" fmla="*/ 0 w 149"/>
                  <a:gd name="T9" fmla="*/ 405 h 429"/>
                  <a:gd name="T10" fmla="*/ 0 w 149"/>
                  <a:gd name="T11" fmla="*/ 24 h 429"/>
                  <a:gd name="T12" fmla="*/ 24 w 149"/>
                  <a:gd name="T13" fmla="*/ 0 h 429"/>
                  <a:gd name="T14" fmla="*/ 125 w 149"/>
                  <a:gd name="T15" fmla="*/ 0 h 429"/>
                  <a:gd name="T16" fmla="*/ 149 w 149"/>
                  <a:gd name="T17" fmla="*/ 24 h 429"/>
                  <a:gd name="T18" fmla="*/ 101 w 149"/>
                  <a:gd name="T19" fmla="*/ 381 h 429"/>
                  <a:gd name="T20" fmla="*/ 101 w 149"/>
                  <a:gd name="T21" fmla="*/ 48 h 429"/>
                  <a:gd name="T22" fmla="*/ 48 w 149"/>
                  <a:gd name="T23" fmla="*/ 48 h 429"/>
                  <a:gd name="T24" fmla="*/ 48 w 149"/>
                  <a:gd name="T25" fmla="*/ 381 h 429"/>
                  <a:gd name="T26" fmla="*/ 101 w 149"/>
                  <a:gd name="T27" fmla="*/ 381 h 429"/>
                  <a:gd name="T28" fmla="*/ 101 w 149"/>
                  <a:gd name="T29" fmla="*/ 381 h 429"/>
                  <a:gd name="T30" fmla="*/ 101 w 149"/>
                  <a:gd name="T31" fmla="*/ 38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429">
                    <a:moveTo>
                      <a:pt x="149" y="24"/>
                    </a:moveTo>
                    <a:cubicBezTo>
                      <a:pt x="149" y="405"/>
                      <a:pt x="149" y="405"/>
                      <a:pt x="149" y="405"/>
                    </a:cubicBezTo>
                    <a:cubicBezTo>
                      <a:pt x="149" y="418"/>
                      <a:pt x="138" y="429"/>
                      <a:pt x="125" y="429"/>
                    </a:cubicBezTo>
                    <a:cubicBezTo>
                      <a:pt x="24" y="429"/>
                      <a:pt x="24" y="429"/>
                      <a:pt x="24" y="429"/>
                    </a:cubicBezTo>
                    <a:cubicBezTo>
                      <a:pt x="11" y="429"/>
                      <a:pt x="0" y="418"/>
                      <a:pt x="0" y="405"/>
                    </a:cubicBezTo>
                    <a:cubicBezTo>
                      <a:pt x="0" y="24"/>
                      <a:pt x="0" y="24"/>
                      <a:pt x="0" y="24"/>
                    </a:cubicBezTo>
                    <a:cubicBezTo>
                      <a:pt x="0" y="11"/>
                      <a:pt x="11" y="0"/>
                      <a:pt x="24" y="0"/>
                    </a:cubicBezTo>
                    <a:cubicBezTo>
                      <a:pt x="125" y="0"/>
                      <a:pt x="125" y="0"/>
                      <a:pt x="125" y="0"/>
                    </a:cubicBezTo>
                    <a:cubicBezTo>
                      <a:pt x="138" y="0"/>
                      <a:pt x="149" y="11"/>
                      <a:pt x="149" y="24"/>
                    </a:cubicBezTo>
                    <a:close/>
                    <a:moveTo>
                      <a:pt x="101" y="381"/>
                    </a:moveTo>
                    <a:cubicBezTo>
                      <a:pt x="101" y="48"/>
                      <a:pt x="101" y="48"/>
                      <a:pt x="101" y="48"/>
                    </a:cubicBezTo>
                    <a:cubicBezTo>
                      <a:pt x="48" y="48"/>
                      <a:pt x="48" y="48"/>
                      <a:pt x="48" y="48"/>
                    </a:cubicBezTo>
                    <a:cubicBezTo>
                      <a:pt x="48" y="381"/>
                      <a:pt x="48" y="381"/>
                      <a:pt x="48" y="381"/>
                    </a:cubicBezTo>
                    <a:lnTo>
                      <a:pt x="101" y="381"/>
                    </a:lnTo>
                    <a:close/>
                    <a:moveTo>
                      <a:pt x="101" y="381"/>
                    </a:moveTo>
                    <a:cubicBezTo>
                      <a:pt x="101" y="381"/>
                      <a:pt x="101" y="381"/>
                      <a:pt x="101" y="381"/>
                    </a:cubicBezTo>
                  </a:path>
                </a:pathLst>
              </a:custGeom>
              <a:solidFill>
                <a:srgbClr val="000000"/>
              </a:solid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103" name="Freeform 57"/>
              <p:cNvSpPr>
                <a:spLocks noEditPoints="1"/>
              </p:cNvSpPr>
              <p:nvPr/>
            </p:nvSpPr>
            <p:spPr bwMode="auto">
              <a:xfrm>
                <a:off x="420688" y="4006850"/>
                <a:ext cx="320675" cy="566737"/>
              </a:xfrm>
              <a:custGeom>
                <a:avLst/>
                <a:gdLst>
                  <a:gd name="T0" fmla="*/ 149 w 149"/>
                  <a:gd name="T1" fmla="*/ 24 h 264"/>
                  <a:gd name="T2" fmla="*/ 149 w 149"/>
                  <a:gd name="T3" fmla="*/ 240 h 264"/>
                  <a:gd name="T4" fmla="*/ 125 w 149"/>
                  <a:gd name="T5" fmla="*/ 264 h 264"/>
                  <a:gd name="T6" fmla="*/ 24 w 149"/>
                  <a:gd name="T7" fmla="*/ 264 h 264"/>
                  <a:gd name="T8" fmla="*/ 0 w 149"/>
                  <a:gd name="T9" fmla="*/ 240 h 264"/>
                  <a:gd name="T10" fmla="*/ 0 w 149"/>
                  <a:gd name="T11" fmla="*/ 24 h 264"/>
                  <a:gd name="T12" fmla="*/ 24 w 149"/>
                  <a:gd name="T13" fmla="*/ 0 h 264"/>
                  <a:gd name="T14" fmla="*/ 125 w 149"/>
                  <a:gd name="T15" fmla="*/ 0 h 264"/>
                  <a:gd name="T16" fmla="*/ 149 w 149"/>
                  <a:gd name="T17" fmla="*/ 24 h 264"/>
                  <a:gd name="T18" fmla="*/ 101 w 149"/>
                  <a:gd name="T19" fmla="*/ 216 h 264"/>
                  <a:gd name="T20" fmla="*/ 101 w 149"/>
                  <a:gd name="T21" fmla="*/ 48 h 264"/>
                  <a:gd name="T22" fmla="*/ 48 w 149"/>
                  <a:gd name="T23" fmla="*/ 48 h 264"/>
                  <a:gd name="T24" fmla="*/ 48 w 149"/>
                  <a:gd name="T25" fmla="*/ 216 h 264"/>
                  <a:gd name="T26" fmla="*/ 101 w 149"/>
                  <a:gd name="T27" fmla="*/ 216 h 264"/>
                  <a:gd name="T28" fmla="*/ 101 w 149"/>
                  <a:gd name="T29" fmla="*/ 216 h 264"/>
                  <a:gd name="T30" fmla="*/ 101 w 149"/>
                  <a:gd name="T31" fmla="*/ 21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64">
                    <a:moveTo>
                      <a:pt x="149" y="24"/>
                    </a:moveTo>
                    <a:cubicBezTo>
                      <a:pt x="149" y="240"/>
                      <a:pt x="149" y="240"/>
                      <a:pt x="149" y="240"/>
                    </a:cubicBezTo>
                    <a:cubicBezTo>
                      <a:pt x="149" y="253"/>
                      <a:pt x="138" y="264"/>
                      <a:pt x="125" y="264"/>
                    </a:cubicBezTo>
                    <a:cubicBezTo>
                      <a:pt x="24" y="264"/>
                      <a:pt x="24" y="264"/>
                      <a:pt x="24" y="264"/>
                    </a:cubicBezTo>
                    <a:cubicBezTo>
                      <a:pt x="11" y="264"/>
                      <a:pt x="0" y="253"/>
                      <a:pt x="0" y="240"/>
                    </a:cubicBezTo>
                    <a:cubicBezTo>
                      <a:pt x="0" y="24"/>
                      <a:pt x="0" y="24"/>
                      <a:pt x="0" y="24"/>
                    </a:cubicBezTo>
                    <a:cubicBezTo>
                      <a:pt x="0" y="11"/>
                      <a:pt x="11" y="0"/>
                      <a:pt x="24" y="0"/>
                    </a:cubicBezTo>
                    <a:cubicBezTo>
                      <a:pt x="125" y="0"/>
                      <a:pt x="125" y="0"/>
                      <a:pt x="125" y="0"/>
                    </a:cubicBezTo>
                    <a:cubicBezTo>
                      <a:pt x="138" y="0"/>
                      <a:pt x="149" y="11"/>
                      <a:pt x="149" y="24"/>
                    </a:cubicBezTo>
                    <a:close/>
                    <a:moveTo>
                      <a:pt x="101" y="216"/>
                    </a:moveTo>
                    <a:cubicBezTo>
                      <a:pt x="101" y="48"/>
                      <a:pt x="101" y="48"/>
                      <a:pt x="101" y="48"/>
                    </a:cubicBezTo>
                    <a:cubicBezTo>
                      <a:pt x="48" y="48"/>
                      <a:pt x="48" y="48"/>
                      <a:pt x="48" y="48"/>
                    </a:cubicBezTo>
                    <a:cubicBezTo>
                      <a:pt x="48" y="216"/>
                      <a:pt x="48" y="216"/>
                      <a:pt x="48" y="216"/>
                    </a:cubicBezTo>
                    <a:lnTo>
                      <a:pt x="101" y="216"/>
                    </a:lnTo>
                    <a:close/>
                    <a:moveTo>
                      <a:pt x="101" y="216"/>
                    </a:moveTo>
                    <a:cubicBezTo>
                      <a:pt x="101" y="216"/>
                      <a:pt x="101" y="216"/>
                      <a:pt x="101" y="216"/>
                    </a:cubicBezTo>
                  </a:path>
                </a:pathLst>
              </a:custGeom>
              <a:solidFill>
                <a:srgbClr val="000000"/>
              </a:solidFill>
              <a:ln w="9525">
                <a:noFill/>
                <a:round/>
              </a:ln>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grpSp>
        <p:grpSp>
          <p:nvGrpSpPr>
            <p:cNvPr id="114" name="Group 113"/>
            <p:cNvGrpSpPr/>
            <p:nvPr/>
          </p:nvGrpSpPr>
          <p:grpSpPr>
            <a:xfrm>
              <a:off x="12719" y="5508"/>
              <a:ext cx="601" cy="773"/>
              <a:chOff x="755651" y="2052638"/>
              <a:chExt cx="1781175" cy="2289175"/>
            </a:xfrm>
            <a:solidFill>
              <a:schemeClr val="tx1">
                <a:lumMod val="75000"/>
                <a:lumOff val="25000"/>
              </a:schemeClr>
            </a:solidFill>
          </p:grpSpPr>
          <p:sp>
            <p:nvSpPr>
              <p:cNvPr id="109" name="Freeform 62"/>
              <p:cNvSpPr>
                <a:spLocks noEditPoints="1"/>
              </p:cNvSpPr>
              <p:nvPr/>
            </p:nvSpPr>
            <p:spPr bwMode="auto">
              <a:xfrm>
                <a:off x="2224087" y="3476625"/>
                <a:ext cx="239715" cy="571501"/>
              </a:xfrm>
              <a:custGeom>
                <a:avLst/>
                <a:gdLst>
                  <a:gd name="T0" fmla="*/ 3 w 146"/>
                  <a:gd name="T1" fmla="*/ 0 h 349"/>
                  <a:gd name="T2" fmla="*/ 146 w 146"/>
                  <a:gd name="T3" fmla="*/ 349 h 349"/>
                  <a:gd name="T4" fmla="*/ 0 w 146"/>
                  <a:gd name="T5" fmla="*/ 341 h 349"/>
                  <a:gd name="T6" fmla="*/ 3 w 146"/>
                  <a:gd name="T7" fmla="*/ 0 h 349"/>
                  <a:gd name="T8" fmla="*/ 3 w 146"/>
                  <a:gd name="T9" fmla="*/ 0 h 349"/>
                  <a:gd name="T10" fmla="*/ 3 w 146"/>
                  <a:gd name="T11" fmla="*/ 0 h 349"/>
                </a:gdLst>
                <a:ahLst/>
                <a:cxnLst>
                  <a:cxn ang="0">
                    <a:pos x="T0" y="T1"/>
                  </a:cxn>
                  <a:cxn ang="0">
                    <a:pos x="T2" y="T3"/>
                  </a:cxn>
                  <a:cxn ang="0">
                    <a:pos x="T4" y="T5"/>
                  </a:cxn>
                  <a:cxn ang="0">
                    <a:pos x="T6" y="T7"/>
                  </a:cxn>
                  <a:cxn ang="0">
                    <a:pos x="T8" y="T9"/>
                  </a:cxn>
                  <a:cxn ang="0">
                    <a:pos x="T10" y="T11"/>
                  </a:cxn>
                </a:cxnLst>
                <a:rect l="0" t="0" r="r" b="b"/>
                <a:pathLst>
                  <a:path w="146" h="349">
                    <a:moveTo>
                      <a:pt x="3" y="0"/>
                    </a:moveTo>
                    <a:cubicBezTo>
                      <a:pt x="59" y="83"/>
                      <a:pt x="137" y="220"/>
                      <a:pt x="146" y="349"/>
                    </a:cubicBezTo>
                    <a:cubicBezTo>
                      <a:pt x="88" y="348"/>
                      <a:pt x="32" y="344"/>
                      <a:pt x="0" y="341"/>
                    </a:cubicBezTo>
                    <a:cubicBezTo>
                      <a:pt x="13" y="229"/>
                      <a:pt x="14" y="115"/>
                      <a:pt x="3" y="0"/>
                    </a:cubicBezTo>
                    <a:close/>
                    <a:moveTo>
                      <a:pt x="3" y="0"/>
                    </a:moveTo>
                    <a:cubicBezTo>
                      <a:pt x="3" y="0"/>
                      <a:pt x="3" y="0"/>
                      <a:pt x="3" y="0"/>
                    </a:cubicBezTo>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110" name="Freeform 63"/>
              <p:cNvSpPr>
                <a:spLocks noEditPoints="1"/>
              </p:cNvSpPr>
              <p:nvPr/>
            </p:nvSpPr>
            <p:spPr bwMode="auto">
              <a:xfrm>
                <a:off x="1197862" y="4096313"/>
                <a:ext cx="895159" cy="204034"/>
              </a:xfrm>
              <a:custGeom>
                <a:avLst/>
                <a:gdLst>
                  <a:gd name="T0" fmla="*/ 504 w 513"/>
                  <a:gd name="T1" fmla="*/ 0 h 94"/>
                  <a:gd name="T2" fmla="*/ 513 w 513"/>
                  <a:gd name="T3" fmla="*/ 77 h 94"/>
                  <a:gd name="T4" fmla="*/ 0 w 513"/>
                  <a:gd name="T5" fmla="*/ 77 h 94"/>
                  <a:gd name="T6" fmla="*/ 9 w 513"/>
                  <a:gd name="T7" fmla="*/ 0 h 94"/>
                  <a:gd name="T8" fmla="*/ 257 w 513"/>
                  <a:gd name="T9" fmla="*/ 16 h 94"/>
                  <a:gd name="T10" fmla="*/ 504 w 513"/>
                  <a:gd name="T11" fmla="*/ 0 h 94"/>
                  <a:gd name="T12" fmla="*/ 504 w 513"/>
                  <a:gd name="T13" fmla="*/ 0 h 94"/>
                  <a:gd name="T14" fmla="*/ 504 w 513"/>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94">
                    <a:moveTo>
                      <a:pt x="504" y="0"/>
                    </a:moveTo>
                    <a:cubicBezTo>
                      <a:pt x="513" y="77"/>
                      <a:pt x="513" y="77"/>
                      <a:pt x="513" y="77"/>
                    </a:cubicBezTo>
                    <a:cubicBezTo>
                      <a:pt x="343" y="94"/>
                      <a:pt x="170" y="94"/>
                      <a:pt x="0" y="77"/>
                    </a:cubicBezTo>
                    <a:cubicBezTo>
                      <a:pt x="9" y="0"/>
                      <a:pt x="9" y="0"/>
                      <a:pt x="9" y="0"/>
                    </a:cubicBezTo>
                    <a:cubicBezTo>
                      <a:pt x="91" y="11"/>
                      <a:pt x="174" y="16"/>
                      <a:pt x="257" y="16"/>
                    </a:cubicBezTo>
                    <a:cubicBezTo>
                      <a:pt x="339" y="16"/>
                      <a:pt x="422" y="11"/>
                      <a:pt x="504" y="0"/>
                    </a:cubicBezTo>
                    <a:close/>
                    <a:moveTo>
                      <a:pt x="504" y="0"/>
                    </a:moveTo>
                    <a:cubicBezTo>
                      <a:pt x="504" y="0"/>
                      <a:pt x="504" y="0"/>
                      <a:pt x="504" y="0"/>
                    </a:cubicBezTo>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111" name="Freeform 64"/>
              <p:cNvSpPr>
                <a:spLocks noEditPoints="1"/>
              </p:cNvSpPr>
              <p:nvPr/>
            </p:nvSpPr>
            <p:spPr bwMode="auto">
              <a:xfrm>
                <a:off x="1390653" y="2143126"/>
                <a:ext cx="511176" cy="490536"/>
              </a:xfrm>
              <a:custGeom>
                <a:avLst/>
                <a:gdLst>
                  <a:gd name="T0" fmla="*/ 156 w 312"/>
                  <a:gd name="T1" fmla="*/ 0 h 300"/>
                  <a:gd name="T2" fmla="*/ 312 w 312"/>
                  <a:gd name="T3" fmla="*/ 265 h 300"/>
                  <a:gd name="T4" fmla="*/ 156 w 312"/>
                  <a:gd name="T5" fmla="*/ 300 h 300"/>
                  <a:gd name="T6" fmla="*/ 0 w 312"/>
                  <a:gd name="T7" fmla="*/ 265 h 300"/>
                  <a:gd name="T8" fmla="*/ 156 w 312"/>
                  <a:gd name="T9" fmla="*/ 0 h 300"/>
                  <a:gd name="T10" fmla="*/ 156 w 312"/>
                  <a:gd name="T11" fmla="*/ 0 h 300"/>
                  <a:gd name="T12" fmla="*/ 156 w 312"/>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312" h="300">
                    <a:moveTo>
                      <a:pt x="156" y="0"/>
                    </a:moveTo>
                    <a:cubicBezTo>
                      <a:pt x="215" y="85"/>
                      <a:pt x="267" y="174"/>
                      <a:pt x="312" y="265"/>
                    </a:cubicBezTo>
                    <a:cubicBezTo>
                      <a:pt x="263" y="288"/>
                      <a:pt x="210" y="300"/>
                      <a:pt x="156" y="300"/>
                    </a:cubicBezTo>
                    <a:cubicBezTo>
                      <a:pt x="102" y="300"/>
                      <a:pt x="48" y="288"/>
                      <a:pt x="0" y="265"/>
                    </a:cubicBezTo>
                    <a:cubicBezTo>
                      <a:pt x="44" y="174"/>
                      <a:pt x="96" y="85"/>
                      <a:pt x="156" y="0"/>
                    </a:cubicBezTo>
                    <a:close/>
                    <a:moveTo>
                      <a:pt x="156" y="0"/>
                    </a:moveTo>
                    <a:cubicBezTo>
                      <a:pt x="156" y="0"/>
                      <a:pt x="156" y="0"/>
                      <a:pt x="156" y="0"/>
                    </a:cubicBezTo>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112" name="Freeform 65"/>
              <p:cNvSpPr>
                <a:spLocks noEditPoints="1"/>
              </p:cNvSpPr>
              <p:nvPr/>
            </p:nvSpPr>
            <p:spPr bwMode="auto">
              <a:xfrm>
                <a:off x="823913" y="3465514"/>
                <a:ext cx="247652" cy="593723"/>
              </a:xfrm>
              <a:custGeom>
                <a:avLst/>
                <a:gdLst>
                  <a:gd name="T0" fmla="*/ 149 w 151"/>
                  <a:gd name="T1" fmla="*/ 0 h 363"/>
                  <a:gd name="T2" fmla="*/ 151 w 151"/>
                  <a:gd name="T3" fmla="*/ 354 h 363"/>
                  <a:gd name="T4" fmla="*/ 0 w 151"/>
                  <a:gd name="T5" fmla="*/ 363 h 363"/>
                  <a:gd name="T6" fmla="*/ 149 w 151"/>
                  <a:gd name="T7" fmla="*/ 0 h 363"/>
                  <a:gd name="T8" fmla="*/ 149 w 151"/>
                  <a:gd name="T9" fmla="*/ 0 h 363"/>
                  <a:gd name="T10" fmla="*/ 149 w 151"/>
                  <a:gd name="T11" fmla="*/ 0 h 363"/>
                </a:gdLst>
                <a:ahLst/>
                <a:cxnLst>
                  <a:cxn ang="0">
                    <a:pos x="T0" y="T1"/>
                  </a:cxn>
                  <a:cxn ang="0">
                    <a:pos x="T2" y="T3"/>
                  </a:cxn>
                  <a:cxn ang="0">
                    <a:pos x="T4" y="T5"/>
                  </a:cxn>
                  <a:cxn ang="0">
                    <a:pos x="T6" y="T7"/>
                  </a:cxn>
                  <a:cxn ang="0">
                    <a:pos x="T8" y="T9"/>
                  </a:cxn>
                  <a:cxn ang="0">
                    <a:pos x="T10" y="T11"/>
                  </a:cxn>
                </a:cxnLst>
                <a:rect l="0" t="0" r="r" b="b"/>
                <a:pathLst>
                  <a:path w="151" h="363">
                    <a:moveTo>
                      <a:pt x="149" y="0"/>
                    </a:moveTo>
                    <a:cubicBezTo>
                      <a:pt x="137" y="119"/>
                      <a:pt x="138" y="238"/>
                      <a:pt x="151" y="354"/>
                    </a:cubicBezTo>
                    <a:cubicBezTo>
                      <a:pt x="119" y="357"/>
                      <a:pt x="60" y="362"/>
                      <a:pt x="0" y="363"/>
                    </a:cubicBezTo>
                    <a:cubicBezTo>
                      <a:pt x="10" y="229"/>
                      <a:pt x="91" y="87"/>
                      <a:pt x="149" y="0"/>
                    </a:cubicBezTo>
                    <a:close/>
                    <a:moveTo>
                      <a:pt x="149" y="0"/>
                    </a:moveTo>
                    <a:cubicBezTo>
                      <a:pt x="149" y="0"/>
                      <a:pt x="149" y="0"/>
                      <a:pt x="149" y="0"/>
                    </a:cubicBezTo>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sp>
            <p:nvSpPr>
              <p:cNvPr id="113" name="Freeform 66"/>
              <p:cNvSpPr>
                <a:spLocks noEditPoints="1"/>
              </p:cNvSpPr>
              <p:nvPr/>
            </p:nvSpPr>
            <p:spPr bwMode="auto">
              <a:xfrm>
                <a:off x="755651" y="2052638"/>
                <a:ext cx="1781175" cy="2289175"/>
              </a:xfrm>
              <a:custGeom>
                <a:avLst/>
                <a:gdLst>
                  <a:gd name="T0" fmla="*/ 1086 w 1086"/>
                  <a:gd name="T1" fmla="*/ 1238 h 1400"/>
                  <a:gd name="T2" fmla="*/ 1062 w 1086"/>
                  <a:gd name="T3" fmla="*/ 1262 h 1400"/>
                  <a:gd name="T4" fmla="*/ 874 w 1086"/>
                  <a:gd name="T5" fmla="*/ 1251 h 1400"/>
                  <a:gd name="T6" fmla="*/ 820 w 1086"/>
                  <a:gd name="T7" fmla="*/ 1261 h 1400"/>
                  <a:gd name="T8" fmla="*/ 831 w 1086"/>
                  <a:gd name="T9" fmla="*/ 1359 h 1400"/>
                  <a:gd name="T10" fmla="*/ 826 w 1086"/>
                  <a:gd name="T11" fmla="*/ 1376 h 1400"/>
                  <a:gd name="T12" fmla="*/ 810 w 1086"/>
                  <a:gd name="T13" fmla="*/ 1385 h 1400"/>
                  <a:gd name="T14" fmla="*/ 542 w 1086"/>
                  <a:gd name="T15" fmla="*/ 1400 h 1400"/>
                  <a:gd name="T16" fmla="*/ 275 w 1086"/>
                  <a:gd name="T17" fmla="*/ 1385 h 1400"/>
                  <a:gd name="T18" fmla="*/ 259 w 1086"/>
                  <a:gd name="T19" fmla="*/ 1376 h 1400"/>
                  <a:gd name="T20" fmla="*/ 254 w 1086"/>
                  <a:gd name="T21" fmla="*/ 1359 h 1400"/>
                  <a:gd name="T22" fmla="*/ 265 w 1086"/>
                  <a:gd name="T23" fmla="*/ 1261 h 1400"/>
                  <a:gd name="T24" fmla="*/ 212 w 1086"/>
                  <a:gd name="T25" fmla="*/ 1251 h 1400"/>
                  <a:gd name="T26" fmla="*/ 24 w 1086"/>
                  <a:gd name="T27" fmla="*/ 1262 h 1400"/>
                  <a:gd name="T28" fmla="*/ 0 w 1086"/>
                  <a:gd name="T29" fmla="*/ 1238 h 1400"/>
                  <a:gd name="T30" fmla="*/ 101 w 1086"/>
                  <a:gd name="T31" fmla="*/ 927 h 1400"/>
                  <a:gd name="T32" fmla="*/ 196 w 1086"/>
                  <a:gd name="T33" fmla="*/ 787 h 1400"/>
                  <a:gd name="T34" fmla="*/ 233 w 1086"/>
                  <a:gd name="T35" fmla="*/ 614 h 1400"/>
                  <a:gd name="T36" fmla="*/ 523 w 1086"/>
                  <a:gd name="T37" fmla="*/ 10 h 1400"/>
                  <a:gd name="T38" fmla="*/ 543 w 1086"/>
                  <a:gd name="T39" fmla="*/ 0 h 1400"/>
                  <a:gd name="T40" fmla="*/ 562 w 1086"/>
                  <a:gd name="T41" fmla="*/ 10 h 1400"/>
                  <a:gd name="T42" fmla="*/ 852 w 1086"/>
                  <a:gd name="T43" fmla="*/ 614 h 1400"/>
                  <a:gd name="T44" fmla="*/ 889 w 1086"/>
                  <a:gd name="T45" fmla="*/ 787 h 1400"/>
                  <a:gd name="T46" fmla="*/ 985 w 1086"/>
                  <a:gd name="T47" fmla="*/ 927 h 1400"/>
                  <a:gd name="T48" fmla="*/ 1086 w 1086"/>
                  <a:gd name="T49" fmla="*/ 1238 h 1400"/>
                  <a:gd name="T50" fmla="*/ 1037 w 1086"/>
                  <a:gd name="T51" fmla="*/ 1213 h 1400"/>
                  <a:gd name="T52" fmla="*/ 902 w 1086"/>
                  <a:gd name="T53" fmla="*/ 886 h 1400"/>
                  <a:gd name="T54" fmla="*/ 900 w 1086"/>
                  <a:gd name="T55" fmla="*/ 1206 h 1400"/>
                  <a:gd name="T56" fmla="*/ 1037 w 1086"/>
                  <a:gd name="T57" fmla="*/ 1213 h 1400"/>
                  <a:gd name="T58" fmla="*/ 851 w 1086"/>
                  <a:gd name="T59" fmla="*/ 1207 h 1400"/>
                  <a:gd name="T60" fmla="*/ 806 w 1086"/>
                  <a:gd name="T61" fmla="*/ 627 h 1400"/>
                  <a:gd name="T62" fmla="*/ 708 w 1086"/>
                  <a:gd name="T63" fmla="*/ 355 h 1400"/>
                  <a:gd name="T64" fmla="*/ 543 w 1086"/>
                  <a:gd name="T65" fmla="*/ 392 h 1400"/>
                  <a:gd name="T66" fmla="*/ 377 w 1086"/>
                  <a:gd name="T67" fmla="*/ 355 h 1400"/>
                  <a:gd name="T68" fmla="*/ 280 w 1086"/>
                  <a:gd name="T69" fmla="*/ 627 h 1400"/>
                  <a:gd name="T70" fmla="*/ 235 w 1086"/>
                  <a:gd name="T71" fmla="*/ 1207 h 1400"/>
                  <a:gd name="T72" fmla="*/ 851 w 1086"/>
                  <a:gd name="T73" fmla="*/ 1207 h 1400"/>
                  <a:gd name="T74" fmla="*/ 781 w 1086"/>
                  <a:gd name="T75" fmla="*/ 1340 h 1400"/>
                  <a:gd name="T76" fmla="*/ 773 w 1086"/>
                  <a:gd name="T77" fmla="*/ 1268 h 1400"/>
                  <a:gd name="T78" fmla="*/ 543 w 1086"/>
                  <a:gd name="T79" fmla="*/ 1283 h 1400"/>
                  <a:gd name="T80" fmla="*/ 312 w 1086"/>
                  <a:gd name="T81" fmla="*/ 1268 h 1400"/>
                  <a:gd name="T82" fmla="*/ 304 w 1086"/>
                  <a:gd name="T83" fmla="*/ 1340 h 1400"/>
                  <a:gd name="T84" fmla="*/ 781 w 1086"/>
                  <a:gd name="T85" fmla="*/ 1340 h 1400"/>
                  <a:gd name="T86" fmla="*/ 688 w 1086"/>
                  <a:gd name="T87" fmla="*/ 312 h 1400"/>
                  <a:gd name="T88" fmla="*/ 543 w 1086"/>
                  <a:gd name="T89" fmla="*/ 65 h 1400"/>
                  <a:gd name="T90" fmla="*/ 398 w 1086"/>
                  <a:gd name="T91" fmla="*/ 312 h 1400"/>
                  <a:gd name="T92" fmla="*/ 543 w 1086"/>
                  <a:gd name="T93" fmla="*/ 344 h 1400"/>
                  <a:gd name="T94" fmla="*/ 688 w 1086"/>
                  <a:gd name="T95" fmla="*/ 312 h 1400"/>
                  <a:gd name="T96" fmla="*/ 186 w 1086"/>
                  <a:gd name="T97" fmla="*/ 1206 h 1400"/>
                  <a:gd name="T98" fmla="*/ 184 w 1086"/>
                  <a:gd name="T99" fmla="*/ 886 h 1400"/>
                  <a:gd name="T100" fmla="*/ 49 w 1086"/>
                  <a:gd name="T101" fmla="*/ 1213 h 1400"/>
                  <a:gd name="T102" fmla="*/ 186 w 1086"/>
                  <a:gd name="T103" fmla="*/ 1206 h 1400"/>
                  <a:gd name="T104" fmla="*/ 186 w 1086"/>
                  <a:gd name="T105" fmla="*/ 1206 h 1400"/>
                  <a:gd name="T106" fmla="*/ 186 w 1086"/>
                  <a:gd name="T107" fmla="*/ 1206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6" h="1400">
                    <a:moveTo>
                      <a:pt x="1086" y="1238"/>
                    </a:moveTo>
                    <a:cubicBezTo>
                      <a:pt x="1086" y="1251"/>
                      <a:pt x="1075" y="1262"/>
                      <a:pt x="1062" y="1262"/>
                    </a:cubicBezTo>
                    <a:cubicBezTo>
                      <a:pt x="978" y="1262"/>
                      <a:pt x="892" y="1253"/>
                      <a:pt x="874" y="1251"/>
                    </a:cubicBezTo>
                    <a:cubicBezTo>
                      <a:pt x="856" y="1255"/>
                      <a:pt x="838" y="1258"/>
                      <a:pt x="820" y="1261"/>
                    </a:cubicBezTo>
                    <a:cubicBezTo>
                      <a:pt x="831" y="1359"/>
                      <a:pt x="831" y="1359"/>
                      <a:pt x="831" y="1359"/>
                    </a:cubicBezTo>
                    <a:cubicBezTo>
                      <a:pt x="832" y="1365"/>
                      <a:pt x="830" y="1371"/>
                      <a:pt x="826" y="1376"/>
                    </a:cubicBezTo>
                    <a:cubicBezTo>
                      <a:pt x="822" y="1381"/>
                      <a:pt x="816" y="1385"/>
                      <a:pt x="810" y="1385"/>
                    </a:cubicBezTo>
                    <a:cubicBezTo>
                      <a:pt x="721" y="1395"/>
                      <a:pt x="632" y="1400"/>
                      <a:pt x="542" y="1400"/>
                    </a:cubicBezTo>
                    <a:cubicBezTo>
                      <a:pt x="453" y="1400"/>
                      <a:pt x="364" y="1395"/>
                      <a:pt x="275" y="1385"/>
                    </a:cubicBezTo>
                    <a:cubicBezTo>
                      <a:pt x="269" y="1385"/>
                      <a:pt x="263" y="1381"/>
                      <a:pt x="259" y="1376"/>
                    </a:cubicBezTo>
                    <a:cubicBezTo>
                      <a:pt x="255" y="1371"/>
                      <a:pt x="253" y="1365"/>
                      <a:pt x="254" y="1359"/>
                    </a:cubicBezTo>
                    <a:cubicBezTo>
                      <a:pt x="265" y="1261"/>
                      <a:pt x="265" y="1261"/>
                      <a:pt x="265" y="1261"/>
                    </a:cubicBezTo>
                    <a:cubicBezTo>
                      <a:pt x="247" y="1258"/>
                      <a:pt x="229" y="1255"/>
                      <a:pt x="212" y="1251"/>
                    </a:cubicBezTo>
                    <a:cubicBezTo>
                      <a:pt x="193" y="1253"/>
                      <a:pt x="108" y="1262"/>
                      <a:pt x="24" y="1262"/>
                    </a:cubicBezTo>
                    <a:cubicBezTo>
                      <a:pt x="11" y="1262"/>
                      <a:pt x="0" y="1251"/>
                      <a:pt x="0" y="1238"/>
                    </a:cubicBezTo>
                    <a:cubicBezTo>
                      <a:pt x="0" y="1147"/>
                      <a:pt x="34" y="1043"/>
                      <a:pt x="101" y="927"/>
                    </a:cubicBezTo>
                    <a:cubicBezTo>
                      <a:pt x="142" y="856"/>
                      <a:pt x="183" y="803"/>
                      <a:pt x="196" y="787"/>
                    </a:cubicBezTo>
                    <a:cubicBezTo>
                      <a:pt x="206" y="729"/>
                      <a:pt x="218" y="672"/>
                      <a:pt x="233" y="614"/>
                    </a:cubicBezTo>
                    <a:cubicBezTo>
                      <a:pt x="291" y="401"/>
                      <a:pt x="388" y="197"/>
                      <a:pt x="523" y="10"/>
                    </a:cubicBezTo>
                    <a:cubicBezTo>
                      <a:pt x="528" y="4"/>
                      <a:pt x="535" y="0"/>
                      <a:pt x="543" y="0"/>
                    </a:cubicBezTo>
                    <a:cubicBezTo>
                      <a:pt x="551" y="0"/>
                      <a:pt x="558" y="4"/>
                      <a:pt x="562" y="10"/>
                    </a:cubicBezTo>
                    <a:cubicBezTo>
                      <a:pt x="697" y="197"/>
                      <a:pt x="795" y="401"/>
                      <a:pt x="852" y="614"/>
                    </a:cubicBezTo>
                    <a:cubicBezTo>
                      <a:pt x="868" y="672"/>
                      <a:pt x="880" y="729"/>
                      <a:pt x="889" y="787"/>
                    </a:cubicBezTo>
                    <a:cubicBezTo>
                      <a:pt x="902" y="803"/>
                      <a:pt x="943" y="856"/>
                      <a:pt x="985" y="927"/>
                    </a:cubicBezTo>
                    <a:cubicBezTo>
                      <a:pt x="1052" y="1043"/>
                      <a:pt x="1086" y="1147"/>
                      <a:pt x="1086" y="1238"/>
                    </a:cubicBezTo>
                    <a:close/>
                    <a:moveTo>
                      <a:pt x="1037" y="1213"/>
                    </a:moveTo>
                    <a:cubicBezTo>
                      <a:pt x="1028" y="1092"/>
                      <a:pt x="954" y="964"/>
                      <a:pt x="902" y="886"/>
                    </a:cubicBezTo>
                    <a:cubicBezTo>
                      <a:pt x="912" y="993"/>
                      <a:pt x="912" y="1100"/>
                      <a:pt x="900" y="1206"/>
                    </a:cubicBezTo>
                    <a:cubicBezTo>
                      <a:pt x="929" y="1208"/>
                      <a:pt x="982" y="1212"/>
                      <a:pt x="1037" y="1213"/>
                    </a:cubicBezTo>
                    <a:close/>
                    <a:moveTo>
                      <a:pt x="851" y="1207"/>
                    </a:moveTo>
                    <a:cubicBezTo>
                      <a:pt x="874" y="1018"/>
                      <a:pt x="858" y="822"/>
                      <a:pt x="806" y="627"/>
                    </a:cubicBezTo>
                    <a:cubicBezTo>
                      <a:pt x="781" y="534"/>
                      <a:pt x="749" y="443"/>
                      <a:pt x="708" y="355"/>
                    </a:cubicBezTo>
                    <a:cubicBezTo>
                      <a:pt x="657" y="380"/>
                      <a:pt x="600" y="392"/>
                      <a:pt x="543" y="392"/>
                    </a:cubicBezTo>
                    <a:cubicBezTo>
                      <a:pt x="486" y="392"/>
                      <a:pt x="429" y="380"/>
                      <a:pt x="377" y="355"/>
                    </a:cubicBezTo>
                    <a:cubicBezTo>
                      <a:pt x="337" y="444"/>
                      <a:pt x="305" y="534"/>
                      <a:pt x="280" y="627"/>
                    </a:cubicBezTo>
                    <a:cubicBezTo>
                      <a:pt x="227" y="822"/>
                      <a:pt x="212" y="1018"/>
                      <a:pt x="235" y="1207"/>
                    </a:cubicBezTo>
                    <a:cubicBezTo>
                      <a:pt x="439" y="1245"/>
                      <a:pt x="646" y="1245"/>
                      <a:pt x="851" y="1207"/>
                    </a:cubicBezTo>
                    <a:close/>
                    <a:moveTo>
                      <a:pt x="781" y="1340"/>
                    </a:moveTo>
                    <a:cubicBezTo>
                      <a:pt x="773" y="1268"/>
                      <a:pt x="773" y="1268"/>
                      <a:pt x="773" y="1268"/>
                    </a:cubicBezTo>
                    <a:cubicBezTo>
                      <a:pt x="696" y="1278"/>
                      <a:pt x="620" y="1283"/>
                      <a:pt x="543" y="1283"/>
                    </a:cubicBezTo>
                    <a:cubicBezTo>
                      <a:pt x="466" y="1283"/>
                      <a:pt x="389" y="1278"/>
                      <a:pt x="312" y="1268"/>
                    </a:cubicBezTo>
                    <a:cubicBezTo>
                      <a:pt x="304" y="1340"/>
                      <a:pt x="304" y="1340"/>
                      <a:pt x="304" y="1340"/>
                    </a:cubicBezTo>
                    <a:cubicBezTo>
                      <a:pt x="462" y="1356"/>
                      <a:pt x="622" y="1356"/>
                      <a:pt x="781" y="1340"/>
                    </a:cubicBezTo>
                    <a:close/>
                    <a:moveTo>
                      <a:pt x="688" y="312"/>
                    </a:moveTo>
                    <a:cubicBezTo>
                      <a:pt x="647" y="227"/>
                      <a:pt x="598" y="145"/>
                      <a:pt x="543" y="65"/>
                    </a:cubicBezTo>
                    <a:cubicBezTo>
                      <a:pt x="488" y="145"/>
                      <a:pt x="439" y="227"/>
                      <a:pt x="398" y="312"/>
                    </a:cubicBezTo>
                    <a:cubicBezTo>
                      <a:pt x="443" y="333"/>
                      <a:pt x="493" y="344"/>
                      <a:pt x="543" y="344"/>
                    </a:cubicBezTo>
                    <a:cubicBezTo>
                      <a:pt x="593" y="344"/>
                      <a:pt x="643" y="333"/>
                      <a:pt x="688" y="312"/>
                    </a:cubicBezTo>
                    <a:close/>
                    <a:moveTo>
                      <a:pt x="186" y="1206"/>
                    </a:moveTo>
                    <a:cubicBezTo>
                      <a:pt x="174" y="1100"/>
                      <a:pt x="173" y="993"/>
                      <a:pt x="184" y="886"/>
                    </a:cubicBezTo>
                    <a:cubicBezTo>
                      <a:pt x="131" y="964"/>
                      <a:pt x="58" y="1093"/>
                      <a:pt x="49" y="1213"/>
                    </a:cubicBezTo>
                    <a:cubicBezTo>
                      <a:pt x="104" y="1212"/>
                      <a:pt x="157" y="1208"/>
                      <a:pt x="186" y="1206"/>
                    </a:cubicBezTo>
                    <a:close/>
                    <a:moveTo>
                      <a:pt x="186" y="1206"/>
                    </a:moveTo>
                    <a:cubicBezTo>
                      <a:pt x="186" y="1206"/>
                      <a:pt x="186" y="1206"/>
                      <a:pt x="186" y="120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latin typeface="Times New Roman" panose="02020603050405020304" charset="0"/>
                  <a:cs typeface="Times New Roman" panose="02020603050405020304" charset="0"/>
                </a:endParaRPr>
              </a:p>
            </p:txBody>
          </p:sp>
        </p:grpSp>
      </p:grpSp>
      <p:pic>
        <p:nvPicPr>
          <p:cNvPr id="6" name="Content Placeholder 5"/>
          <p:cNvPicPr>
            <a:picLocks noGrp="1" noChangeAspect="1"/>
          </p:cNvPicPr>
          <p:nvPr>
            <p:ph sz="half" idx="1"/>
          </p:nvPr>
        </p:nvPicPr>
        <p:blipFill>
          <a:blip r:embed="rId3"/>
          <a:srcRect l="33895" t="13381" r="33662" b="30001"/>
          <a:stretch>
            <a:fillRect/>
          </a:stretch>
        </p:blipFill>
        <p:spPr>
          <a:xfrm>
            <a:off x="5321300" y="3822700"/>
            <a:ext cx="1602740" cy="1336675"/>
          </a:xfrm>
          <a:prstGeom prst="rect">
            <a:avLst/>
          </a:prstGeom>
          <a:effectLst/>
        </p:spPr>
      </p:pic>
      <p:sp>
        <p:nvSpPr>
          <p:cNvPr id="63" name="Text Box 62"/>
          <p:cNvSpPr txBox="1"/>
          <p:nvPr/>
        </p:nvSpPr>
        <p:spPr>
          <a:xfrm>
            <a:off x="590550" y="2780665"/>
            <a:ext cx="3498215" cy="645160"/>
          </a:xfrm>
          <a:prstGeom prst="rect">
            <a:avLst/>
          </a:prstGeom>
          <a:noFill/>
        </p:spPr>
        <p:txBody>
          <a:bodyPr wrap="square" rtlCol="0" anchor="t">
            <a:spAutoFit/>
          </a:bodyPr>
          <a:lstStyle/>
          <a:p>
            <a:r>
              <a:rPr lang="en-IN" altLang="en-US">
                <a:latin typeface="Times New Roman" panose="02020603050405020304" charset="0"/>
                <a:cs typeface="Times New Roman" panose="02020603050405020304" charset="0"/>
                <a:sym typeface="+mn-ea"/>
              </a:rPr>
              <a:t>SMART CONTRACT LIFECYCLE MANAGEMENT</a:t>
            </a:r>
          </a:p>
        </p:txBody>
      </p:sp>
      <p:sp>
        <p:nvSpPr>
          <p:cNvPr id="64" name="Text Box 63"/>
          <p:cNvSpPr txBox="1"/>
          <p:nvPr/>
        </p:nvSpPr>
        <p:spPr>
          <a:xfrm>
            <a:off x="8383905" y="2503805"/>
            <a:ext cx="3107690" cy="645160"/>
          </a:xfrm>
          <a:prstGeom prst="rect">
            <a:avLst/>
          </a:prstGeom>
          <a:noFill/>
        </p:spPr>
        <p:txBody>
          <a:bodyPr wrap="square" rtlCol="0" anchor="t">
            <a:spAutoFit/>
          </a:bodyPr>
          <a:lstStyle/>
          <a:p>
            <a:pPr algn="r"/>
            <a:r>
              <a:rPr lang="en-IN" altLang="en-US">
                <a:latin typeface="Times New Roman" panose="02020603050405020304" charset="0"/>
                <a:cs typeface="Times New Roman" panose="02020603050405020304" charset="0"/>
                <a:sym typeface="+mn-ea"/>
              </a:rPr>
              <a:t>AUTOMATED CONTRACT TESTING</a:t>
            </a:r>
          </a:p>
        </p:txBody>
      </p:sp>
      <p:sp>
        <p:nvSpPr>
          <p:cNvPr id="65" name="Text Box 64"/>
          <p:cNvSpPr txBox="1"/>
          <p:nvPr/>
        </p:nvSpPr>
        <p:spPr>
          <a:xfrm>
            <a:off x="8759190" y="4218305"/>
            <a:ext cx="3361690" cy="645160"/>
          </a:xfrm>
          <a:prstGeom prst="rect">
            <a:avLst/>
          </a:prstGeom>
          <a:noFill/>
        </p:spPr>
        <p:txBody>
          <a:bodyPr wrap="square" rtlCol="0" anchor="t">
            <a:spAutoFit/>
          </a:bodyPr>
          <a:lstStyle/>
          <a:p>
            <a:pPr algn="r"/>
            <a:r>
              <a:rPr lang="en-IN" altLang="en-US">
                <a:latin typeface="Times New Roman" panose="02020603050405020304" charset="0"/>
                <a:cs typeface="Times New Roman" panose="02020603050405020304" charset="0"/>
                <a:sym typeface="+mn-ea"/>
              </a:rPr>
              <a:t>SCRIPTABLE DEPLOYMENT &amp; MIGRATIONS</a:t>
            </a:r>
          </a:p>
        </p:txBody>
      </p:sp>
      <p:sp>
        <p:nvSpPr>
          <p:cNvPr id="66" name="Text Box 65"/>
          <p:cNvSpPr txBox="1"/>
          <p:nvPr/>
        </p:nvSpPr>
        <p:spPr>
          <a:xfrm>
            <a:off x="8544560" y="5801995"/>
            <a:ext cx="2484755" cy="645160"/>
          </a:xfrm>
          <a:prstGeom prst="rect">
            <a:avLst/>
          </a:prstGeom>
          <a:noFill/>
        </p:spPr>
        <p:txBody>
          <a:bodyPr wrap="square" rtlCol="0" anchor="t">
            <a:spAutoFit/>
          </a:bodyPr>
          <a:lstStyle/>
          <a:p>
            <a:pPr algn="r"/>
            <a:r>
              <a:rPr lang="en-IN" altLang="en-US">
                <a:latin typeface="Times New Roman" panose="02020603050405020304" charset="0"/>
                <a:cs typeface="Times New Roman" panose="02020603050405020304" charset="0"/>
                <a:sym typeface="+mn-ea"/>
              </a:rPr>
              <a:t>EXTERNAL SCRIPT RUNNER</a:t>
            </a:r>
          </a:p>
        </p:txBody>
      </p:sp>
      <p:sp>
        <p:nvSpPr>
          <p:cNvPr id="67" name="Text Box 66"/>
          <p:cNvSpPr txBox="1"/>
          <p:nvPr/>
        </p:nvSpPr>
        <p:spPr>
          <a:xfrm>
            <a:off x="900430" y="5768340"/>
            <a:ext cx="3072130" cy="645160"/>
          </a:xfrm>
          <a:prstGeom prst="rect">
            <a:avLst/>
          </a:prstGeom>
          <a:noFill/>
        </p:spPr>
        <p:txBody>
          <a:bodyPr wrap="square" rtlCol="0" anchor="t">
            <a:spAutoFit/>
          </a:bodyPr>
          <a:lstStyle/>
          <a:p>
            <a:r>
              <a:rPr lang="en-IN" altLang="en-US">
                <a:latin typeface="Times New Roman" panose="02020603050405020304" charset="0"/>
                <a:cs typeface="Times New Roman" panose="02020603050405020304" charset="0"/>
                <a:sym typeface="+mn-ea"/>
              </a:rPr>
              <a:t>SIMPLE NETWORK MANAGEMENT</a:t>
            </a:r>
          </a:p>
        </p:txBody>
      </p:sp>
      <p:sp>
        <p:nvSpPr>
          <p:cNvPr id="68" name="Rounded Rectangle 67"/>
          <p:cNvSpPr/>
          <p:nvPr/>
        </p:nvSpPr>
        <p:spPr>
          <a:xfrm>
            <a:off x="2740660" y="1088390"/>
            <a:ext cx="9380220" cy="1114425"/>
          </a:xfrm>
          <a:prstGeom prst="roundRect">
            <a:avLst/>
          </a:prstGeom>
          <a:gradFill flip="none">
            <a:gsLst>
              <a:gs pos="0">
                <a:srgbClr val="007BD3"/>
              </a:gs>
              <a:gs pos="100000">
                <a:srgbClr val="034373"/>
              </a:gs>
            </a:gsLst>
            <a:path path="shape">
              <a:fillToRect l="50000" t="50000" r="50000" b="50000"/>
            </a:path>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atin typeface="Times New Roman" panose="02020603050405020304" charset="0"/>
                <a:cs typeface="Times New Roman" panose="02020603050405020304" charset="0"/>
                <a:sym typeface="+mn-ea"/>
              </a:rPr>
              <a:t>Truffle is a development environment, testing framework, and asset pipeline all rolled into one.</a:t>
            </a: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sym typeface="+mn-ea"/>
              </a:rPr>
              <a:t>It is based on Ethereum Blockchain and is designed to facilitate the smooth and seamless development of DApps</a:t>
            </a:r>
            <a:r>
              <a:rPr lang="en-IN" altLang="en-US">
                <a:latin typeface="Times New Roman" panose="02020603050405020304" charset="0"/>
                <a:cs typeface="Times New Roman" panose="02020603050405020304" charset="0"/>
                <a:sym typeface="+mn-ea"/>
              </a:rPr>
              <a:t>.</a:t>
            </a:r>
            <a:r>
              <a:rPr lang="en-US">
                <a:latin typeface="Times New Roman" panose="02020603050405020304" charset="0"/>
                <a:cs typeface="Times New Roman" panose="02020603050405020304" charset="0"/>
                <a:sym typeface="+mn-ea"/>
              </a:rPr>
              <a:t> </a:t>
            </a:r>
            <a:endParaRPr lang="en-US">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178332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09295" y="389890"/>
            <a:ext cx="5154295" cy="768350"/>
          </a:xfrm>
          <a:prstGeom prst="rect">
            <a:avLst/>
          </a:prstGeom>
          <a:noFill/>
        </p:spPr>
        <p:txBody>
          <a:bodyPr wrap="none" rtlCol="0">
            <a:spAutoFit/>
          </a:bodyPr>
          <a:lstStyle/>
          <a:p>
            <a:r>
              <a:rPr lang="en-IN" altLang="en-US" sz="4400" b="1">
                <a:solidFill>
                  <a:srgbClr val="7030A0"/>
                </a:solidFill>
                <a:latin typeface="Times New Roman" panose="02020603050405020304" charset="0"/>
                <a:cs typeface="Times New Roman" panose="02020603050405020304" charset="0"/>
              </a:rPr>
              <a:t>Design Improvments</a:t>
            </a:r>
          </a:p>
        </p:txBody>
      </p:sp>
      <p:sp>
        <p:nvSpPr>
          <p:cNvPr id="6" name="Text Box 5"/>
          <p:cNvSpPr txBox="1"/>
          <p:nvPr/>
        </p:nvSpPr>
        <p:spPr>
          <a:xfrm>
            <a:off x="434340" y="1637665"/>
            <a:ext cx="5956935" cy="3969385"/>
          </a:xfrm>
          <a:prstGeom prst="rect">
            <a:avLst/>
          </a:prstGeom>
          <a:noFill/>
        </p:spPr>
        <p:txBody>
          <a:bodyPr wrap="square" rtlCol="0" anchor="t">
            <a:spAutoFit/>
          </a:bodyPr>
          <a:lstStyle/>
          <a:p>
            <a:pPr marL="285750" indent="-285750">
              <a:buFont typeface="Arial" panose="020B0604020202020204" pitchFamily="34" charset="0"/>
              <a:buChar char="•"/>
            </a:pPr>
            <a:r>
              <a:rPr lang="en-US">
                <a:latin typeface="Times New Roman" panose="02020603050405020304" charset="0"/>
                <a:cs typeface="Times New Roman" panose="02020603050405020304" charset="0"/>
              </a:rPr>
              <a:t>Ethereum improvement proposal framework, EIP, that manages ongoing improvements to ethereum protocol is a good example of iterative process improvement. </a:t>
            </a:r>
          </a:p>
          <a:p>
            <a:pPr indent="0">
              <a:buFont typeface="Arial" panose="020B0604020202020204" pitchFamily="34" charset="0"/>
              <a:buNone/>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EIP is similar to the request for comments RFC of the Internet Engineering Task Force, IETF. </a:t>
            </a:r>
          </a:p>
          <a:p>
            <a:pPr marL="285750" indent="-285750">
              <a:buFont typeface="Arial" panose="020B0604020202020204" pitchFamily="34" charset="0"/>
              <a:buChar char="•"/>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Minimize the footprint on the immutable ledger in the blockchain. </a:t>
            </a:r>
          </a:p>
          <a:p>
            <a:pPr marL="285750" indent="-285750">
              <a:buFont typeface="Arial" panose="020B0604020202020204" pitchFamily="34" charset="0"/>
              <a:buChar char="•"/>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Manage ownership and lifespan of a smart contract. </a:t>
            </a:r>
          </a:p>
          <a:p>
            <a:pPr marL="285750" indent="-285750">
              <a:buFont typeface="Arial" panose="020B0604020202020204" pitchFamily="34" charset="0"/>
              <a:buChar char="•"/>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Organize related smart contract using interfaces in inheritance for reuse and proper type classification.</a:t>
            </a:r>
          </a:p>
        </p:txBody>
      </p:sp>
      <p:pic>
        <p:nvPicPr>
          <p:cNvPr id="7" name="Content Placeholder 6"/>
          <p:cNvPicPr>
            <a:picLocks noGrp="1" noChangeAspect="1"/>
          </p:cNvPicPr>
          <p:nvPr>
            <p:ph idx="1"/>
          </p:nvPr>
        </p:nvPicPr>
        <p:blipFill>
          <a:blip r:embed="rId2"/>
          <a:srcRect b="9091"/>
          <a:stretch>
            <a:fillRect/>
          </a:stretch>
        </p:blipFill>
        <p:spPr>
          <a:xfrm>
            <a:off x="6780530" y="1065530"/>
            <a:ext cx="5162550" cy="4541520"/>
          </a:xfrm>
          <a:prstGeom prst="rect">
            <a:avLst/>
          </a:prstGeom>
          <a:effectLst>
            <a:outerShdw blurRad="139700" dist="152400" dir="2700000" algn="tl" rotWithShape="0">
              <a:prstClr val="black">
                <a:alpha val="40000"/>
              </a:prstClr>
            </a:outerShdw>
          </a:effectLst>
        </p:spPr>
      </p:pic>
    </p:spTree>
    <p:extLst>
      <p:ext uri="{BB962C8B-B14F-4D97-AF65-F5344CB8AC3E}">
        <p14:creationId xmlns:p14="http://schemas.microsoft.com/office/powerpoint/2010/main" val="3587871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Google Shape;154;p35"/>
          <p:cNvPicPr preferRelativeResize="0">
            <a:picLocks noGrp="1" noChangeAspect="1"/>
          </p:cNvPicPr>
          <p:nvPr>
            <p:ph idx="1"/>
          </p:nvPr>
        </p:nvPicPr>
        <p:blipFill>
          <a:blip r:embed="rId2"/>
          <a:stretch>
            <a:fillRect/>
          </a:stretch>
        </p:blipFill>
        <p:spPr>
          <a:xfrm>
            <a:off x="5038725" y="354330"/>
            <a:ext cx="7153275" cy="4032250"/>
          </a:xfrm>
          <a:prstGeom prst="rect">
            <a:avLst/>
          </a:prstGeom>
          <a:noFill/>
          <a:ln>
            <a:noFill/>
          </a:ln>
        </p:spPr>
      </p:pic>
      <p:sp>
        <p:nvSpPr>
          <p:cNvPr id="5" name="Text Box 4"/>
          <p:cNvSpPr txBox="1"/>
          <p:nvPr/>
        </p:nvSpPr>
        <p:spPr>
          <a:xfrm>
            <a:off x="459740" y="131445"/>
            <a:ext cx="6033770" cy="1445260"/>
          </a:xfrm>
          <a:prstGeom prst="rect">
            <a:avLst/>
          </a:prstGeom>
          <a:noFill/>
        </p:spPr>
        <p:txBody>
          <a:bodyPr wrap="none" rtlCol="0">
            <a:spAutoFit/>
          </a:bodyPr>
          <a:lstStyle/>
          <a:p>
            <a:r>
              <a:rPr lang="en-IN" altLang="en-US" sz="4400" b="1">
                <a:gradFill>
                  <a:gsLst>
                    <a:gs pos="0">
                      <a:srgbClr val="007BD3"/>
                    </a:gs>
                    <a:gs pos="100000">
                      <a:srgbClr val="034373"/>
                    </a:gs>
                  </a:gsLst>
                  <a:lin scaled="0"/>
                </a:gradFill>
                <a:latin typeface="Times New Roman" panose="02020603050405020304" charset="0"/>
                <a:cs typeface="Times New Roman" panose="02020603050405020304" charset="0"/>
              </a:rPr>
              <a:t>Application Models and </a:t>
            </a:r>
          </a:p>
          <a:p>
            <a:r>
              <a:rPr lang="en-IN" altLang="en-US" sz="4400" b="1">
                <a:gradFill>
                  <a:gsLst>
                    <a:gs pos="0">
                      <a:srgbClr val="007BD3"/>
                    </a:gs>
                    <a:gs pos="100000">
                      <a:srgbClr val="034373"/>
                    </a:gs>
                  </a:gsLst>
                  <a:lin scaled="0"/>
                </a:gradFill>
                <a:latin typeface="Times New Roman" panose="02020603050405020304" charset="0"/>
                <a:cs typeface="Times New Roman" panose="02020603050405020304" charset="0"/>
              </a:rPr>
              <a:t>Standards</a:t>
            </a:r>
          </a:p>
        </p:txBody>
      </p:sp>
      <p:sp>
        <p:nvSpPr>
          <p:cNvPr id="7" name="Rectangles 6"/>
          <p:cNvSpPr/>
          <p:nvPr/>
        </p:nvSpPr>
        <p:spPr>
          <a:xfrm>
            <a:off x="175260" y="1648460"/>
            <a:ext cx="4624705" cy="2874010"/>
          </a:xfrm>
          <a:prstGeom prst="rect">
            <a:avLst/>
          </a:prstGeom>
          <a:ln w="34925"/>
        </p:spPr>
        <p:style>
          <a:lnRef idx="2">
            <a:schemeClr val="accent2"/>
          </a:lnRef>
          <a:fillRef idx="1">
            <a:schemeClr val="lt1"/>
          </a:fillRef>
          <a:effectRef idx="0">
            <a:schemeClr val="accent2"/>
          </a:effectRef>
          <a:fontRef idx="minor">
            <a:schemeClr val="dk1"/>
          </a:fontRef>
        </p:style>
        <p:txBody>
          <a:bodyPr rtlCol="0" anchor="ctr"/>
          <a:lstStyle/>
          <a:p>
            <a:pPr marL="285750" lvl="0" indent="-285750" algn="l" rtl="0">
              <a:spcBef>
                <a:spcPts val="0"/>
              </a:spcBef>
              <a:spcAft>
                <a:spcPts val="0"/>
              </a:spcAft>
              <a:buFont typeface="Arial" panose="020B0604020202020204" pitchFamily="34" charset="0"/>
              <a:buChar char="•"/>
            </a:pPr>
            <a:r>
              <a:rPr lang="en-GB" dirty="0">
                <a:solidFill>
                  <a:schemeClr val="tx1"/>
                </a:solidFill>
                <a:latin typeface="Times New Roman" panose="02020603050405020304" charset="0"/>
                <a:cs typeface="Times New Roman" panose="02020603050405020304" charset="0"/>
                <a:sym typeface="+mn-ea"/>
              </a:rPr>
              <a:t>Coin and Initial Coin Offering use a blockchain to record the distribution of the Coin, receive funds, and specify rules </a:t>
            </a:r>
            <a:r>
              <a:rPr lang="en-IN" altLang="en-GB" dirty="0">
                <a:solidFill>
                  <a:schemeClr val="tx1"/>
                </a:solidFill>
                <a:latin typeface="Times New Roman" panose="02020603050405020304" charset="0"/>
                <a:cs typeface="Times New Roman" panose="02020603050405020304" charset="0"/>
                <a:sym typeface="+mn-ea"/>
              </a:rPr>
              <a:t>etc</a:t>
            </a:r>
            <a:r>
              <a:rPr lang="en-GB" dirty="0">
                <a:solidFill>
                  <a:schemeClr val="tx1"/>
                </a:solidFill>
                <a:latin typeface="Times New Roman" panose="02020603050405020304" charset="0"/>
                <a:cs typeface="Times New Roman" panose="02020603050405020304" charset="0"/>
                <a:sym typeface="+mn-ea"/>
              </a:rPr>
              <a:t>.</a:t>
            </a:r>
          </a:p>
          <a:p>
            <a:pPr marL="285750" lvl="0" indent="-285750" algn="l" rtl="0">
              <a:spcBef>
                <a:spcPts val="0"/>
              </a:spcBef>
              <a:spcAft>
                <a:spcPts val="0"/>
              </a:spcAft>
              <a:buFont typeface="Arial" panose="020B0604020202020204" pitchFamily="34" charset="0"/>
              <a:buChar char="•"/>
            </a:pPr>
            <a:r>
              <a:rPr lang="en-GB" dirty="0">
                <a:solidFill>
                  <a:schemeClr val="tx1"/>
                </a:solidFill>
                <a:highlight>
                  <a:srgbClr val="FFFFFF"/>
                </a:highlight>
                <a:latin typeface="Times New Roman" panose="02020603050405020304" charset="0"/>
                <a:cs typeface="Times New Roman" panose="02020603050405020304" charset="0"/>
                <a:sym typeface="+mn-ea"/>
              </a:rPr>
              <a:t>Token offer</a:t>
            </a:r>
            <a:r>
              <a:rPr lang="en-IN" altLang="en-GB" dirty="0">
                <a:solidFill>
                  <a:schemeClr val="tx1"/>
                </a:solidFill>
                <a:highlight>
                  <a:srgbClr val="FFFFFF"/>
                </a:highlight>
                <a:latin typeface="Times New Roman" panose="02020603050405020304" charset="0"/>
                <a:cs typeface="Times New Roman" panose="02020603050405020304" charset="0"/>
                <a:sym typeface="+mn-ea"/>
              </a:rPr>
              <a:t>ings are </a:t>
            </a:r>
            <a:r>
              <a:rPr lang="en-GB" dirty="0">
                <a:solidFill>
                  <a:schemeClr val="tx1"/>
                </a:solidFill>
                <a:highlight>
                  <a:srgbClr val="FFFFFF"/>
                </a:highlight>
                <a:latin typeface="Times New Roman" panose="02020603050405020304" charset="0"/>
                <a:cs typeface="Times New Roman" panose="02020603050405020304" charset="0"/>
                <a:sym typeface="+mn-ea"/>
              </a:rPr>
              <a:t>associated with an asset or utility.</a:t>
            </a:r>
            <a:endParaRPr lang="en-US">
              <a:solidFill>
                <a:schemeClr val="tx1"/>
              </a:solidFill>
              <a:latin typeface="Times New Roman" panose="02020603050405020304" charset="0"/>
              <a:cs typeface="Times New Roman" panose="02020603050405020304" charset="0"/>
            </a:endParaRPr>
          </a:p>
          <a:p>
            <a:pPr marL="285750" lvl="0" indent="-285750" algn="l" rtl="0">
              <a:spcBef>
                <a:spcPts val="0"/>
              </a:spcBef>
              <a:spcAft>
                <a:spcPts val="0"/>
              </a:spcAft>
              <a:buFont typeface="Arial" panose="020B0604020202020204" pitchFamily="34" charset="0"/>
              <a:buChar char="•"/>
            </a:pPr>
            <a:r>
              <a:rPr lang="en-GB" dirty="0">
                <a:solidFill>
                  <a:schemeClr val="tx1"/>
                </a:solidFill>
                <a:highlight>
                  <a:srgbClr val="FFFFFF"/>
                </a:highlight>
                <a:latin typeface="Times New Roman" panose="02020603050405020304" charset="0"/>
                <a:cs typeface="Times New Roman" panose="02020603050405020304" charset="0"/>
                <a:sym typeface="+mn-ea"/>
              </a:rPr>
              <a:t>Augur is prediction Dapp that depends on wisdom of crowd and their reports on reputation to predict markets.</a:t>
            </a:r>
          </a:p>
        </p:txBody>
      </p:sp>
      <p:sp>
        <p:nvSpPr>
          <p:cNvPr id="12" name="Rectangles 11"/>
          <p:cNvSpPr/>
          <p:nvPr/>
        </p:nvSpPr>
        <p:spPr>
          <a:xfrm>
            <a:off x="175260" y="4671060"/>
            <a:ext cx="11857355" cy="2038350"/>
          </a:xfrm>
          <a:prstGeom prst="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marL="285750" indent="-285750" algn="l">
              <a:buFont typeface="Arial" panose="020B0604020202020204" pitchFamily="34" charset="0"/>
              <a:buChar char="•"/>
            </a:pPr>
            <a:r>
              <a:rPr lang="en-GB" dirty="0">
                <a:latin typeface="Times New Roman" panose="02020603050405020304" charset="0"/>
                <a:cs typeface="Times New Roman" panose="02020603050405020304" charset="0"/>
                <a:sym typeface="+mn-ea"/>
              </a:rPr>
              <a:t>Decentralized Autonomous Organization (DAO) is an early innovation in Dapp that was deployed a smart contract-based investment instrument.</a:t>
            </a:r>
          </a:p>
          <a:p>
            <a:pPr marL="285750" indent="-285750" algn="l">
              <a:buFont typeface="Arial" panose="020B0604020202020204" pitchFamily="34" charset="0"/>
              <a:buChar char="•"/>
            </a:pPr>
            <a:r>
              <a:rPr lang="en-GB">
                <a:latin typeface="Times New Roman" panose="02020603050405020304" charset="0"/>
                <a:cs typeface="Times New Roman" panose="02020603050405020304" charset="0"/>
                <a:sym typeface="+mn-ea"/>
              </a:rPr>
              <a:t>Dapp can build a marketplace platform where decentralized unknown (trustless) buyers and sellers can meet and exchange items with the payment and transaction recorded on any of the established blockchain technology such as Bitcoin or Ethereum.</a:t>
            </a:r>
          </a:p>
          <a:p>
            <a:pPr marL="285750" indent="-285750" algn="l">
              <a:buFont typeface="Arial" panose="020B0604020202020204" pitchFamily="34" charset="0"/>
              <a:buChar char="•"/>
            </a:pPr>
            <a:r>
              <a:rPr lang="en-GB" dirty="0">
                <a:latin typeface="Times New Roman" panose="02020603050405020304" charset="0"/>
                <a:cs typeface="Times New Roman" panose="02020603050405020304" charset="0"/>
                <a:sym typeface="+mn-ea"/>
              </a:rPr>
              <a:t>Fintech has great potential for innovative Dapps, ranging from decentralized investment instruments  to micropayment channels.</a:t>
            </a:r>
            <a:endParaRPr lang="en-US">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833153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635" y="1603375"/>
            <a:ext cx="12191365" cy="3984625"/>
          </a:xfrm>
          <a:prstGeom prst="rect">
            <a:avLst/>
          </a:prstGeom>
          <a:solidFill>
            <a:schemeClr val="accent3">
              <a:alpha val="18000"/>
            </a:schemeClr>
          </a:solidFill>
          <a:ln w="254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Times New Roman" panose="02020603050405020304" charset="0"/>
              <a:cs typeface="Times New Roman" panose="02020603050405020304" charset="0"/>
            </a:endParaRPr>
          </a:p>
        </p:txBody>
      </p:sp>
      <p:sp>
        <p:nvSpPr>
          <p:cNvPr id="5" name="Rectangles 4"/>
          <p:cNvSpPr/>
          <p:nvPr/>
        </p:nvSpPr>
        <p:spPr>
          <a:xfrm>
            <a:off x="3503295" y="1141095"/>
            <a:ext cx="5314950" cy="2626995"/>
          </a:xfrm>
          <a:prstGeom prst="rect">
            <a:avLst/>
          </a:prstGeom>
          <a:ln w="25400"/>
        </p:spPr>
        <p:style>
          <a:lnRef idx="2">
            <a:schemeClr val="accent3"/>
          </a:lnRef>
          <a:fillRef idx="1">
            <a:schemeClr val="lt1"/>
          </a:fillRef>
          <a:effectRef idx="0">
            <a:schemeClr val="accent3"/>
          </a:effectRef>
          <a:fontRef idx="minor">
            <a:schemeClr val="dk1"/>
          </a:fontRef>
        </p:style>
        <p:txBody>
          <a:bodyPr rtlCol="0" anchor="ctr"/>
          <a:lstStyle/>
          <a:p>
            <a:pPr marL="171450" lvl="0" indent="-76200" algn="l" rtl="0">
              <a:spcBef>
                <a:spcPts val="0"/>
              </a:spcBef>
              <a:spcAft>
                <a:spcPts val="0"/>
              </a:spcAft>
              <a:buNone/>
            </a:pPr>
            <a:r>
              <a:rPr lang="en-GB" dirty="0">
                <a:latin typeface="Times New Roman" panose="02020603050405020304" charset="0"/>
                <a:cs typeface="Times New Roman" panose="02020603050405020304" charset="0"/>
                <a:sym typeface="+mn-ea"/>
              </a:rPr>
              <a:t>EIP is an approach to process improvement in</a:t>
            </a:r>
          </a:p>
          <a:p>
            <a:pPr marL="171450" lvl="0" indent="-76200" algn="l" rtl="0">
              <a:spcBef>
                <a:spcPts val="0"/>
              </a:spcBef>
              <a:spcAft>
                <a:spcPts val="0"/>
              </a:spcAft>
              <a:buNone/>
            </a:pPr>
            <a:r>
              <a:rPr lang="en-GB" dirty="0">
                <a:latin typeface="Times New Roman" panose="02020603050405020304" charset="0"/>
                <a:cs typeface="Times New Roman" panose="02020603050405020304" charset="0"/>
                <a:sym typeface="+mn-ea"/>
              </a:rPr>
              <a:t>Ethereum ecosystem.</a:t>
            </a:r>
            <a:endParaRPr dirty="0">
              <a:latin typeface="Times New Roman" panose="02020603050405020304" charset="0"/>
              <a:cs typeface="Times New Roman" panose="02020603050405020304" charset="0"/>
            </a:endParaRPr>
          </a:p>
          <a:p>
            <a:pPr marL="171450" lvl="0" indent="-76200" algn="l" rtl="0">
              <a:spcBef>
                <a:spcPts val="0"/>
              </a:spcBef>
              <a:spcAft>
                <a:spcPts val="0"/>
              </a:spcAft>
              <a:buNone/>
            </a:pPr>
            <a:r>
              <a:rPr lang="en-GB" dirty="0">
                <a:latin typeface="Times New Roman" panose="02020603050405020304" charset="0"/>
                <a:cs typeface="Times New Roman" panose="02020603050405020304" charset="0"/>
                <a:sym typeface="+mn-ea"/>
              </a:rPr>
              <a:t>EIP or Ethereum Improvement Protocol is a means to</a:t>
            </a:r>
          </a:p>
          <a:p>
            <a:pPr marL="171450" lvl="0" indent="-76200" algn="l" rtl="0">
              <a:spcBef>
                <a:spcPts val="0"/>
              </a:spcBef>
              <a:spcAft>
                <a:spcPts val="0"/>
              </a:spcAft>
              <a:buNone/>
            </a:pPr>
            <a:r>
              <a:rPr lang="en-GB" dirty="0">
                <a:latin typeface="Times New Roman" panose="02020603050405020304" charset="0"/>
                <a:cs typeface="Times New Roman" panose="02020603050405020304" charset="0"/>
                <a:sym typeface="+mn-ea"/>
              </a:rPr>
              <a:t>manage the protocol specification, improvements,</a:t>
            </a:r>
          </a:p>
          <a:p>
            <a:pPr marL="171450" lvl="0" indent="-76200" algn="l" rtl="0">
              <a:spcBef>
                <a:spcPts val="0"/>
              </a:spcBef>
              <a:spcAft>
                <a:spcPts val="0"/>
              </a:spcAft>
              <a:buNone/>
            </a:pPr>
            <a:r>
              <a:rPr lang="en-GB" dirty="0">
                <a:latin typeface="Times New Roman" panose="02020603050405020304" charset="0"/>
                <a:cs typeface="Times New Roman" panose="02020603050405020304" charset="0"/>
                <a:sym typeface="+mn-ea"/>
              </a:rPr>
              <a:t>updates, client APIs and contract standards.</a:t>
            </a:r>
            <a:endParaRPr lang="en-US">
              <a:latin typeface="Times New Roman" panose="02020603050405020304" charset="0"/>
              <a:cs typeface="Times New Roman" panose="02020603050405020304" charset="0"/>
            </a:endParaRPr>
          </a:p>
        </p:txBody>
      </p:sp>
      <p:sp>
        <p:nvSpPr>
          <p:cNvPr id="6" name="Rectangles 5"/>
          <p:cNvSpPr/>
          <p:nvPr/>
        </p:nvSpPr>
        <p:spPr>
          <a:xfrm>
            <a:off x="236855" y="3667125"/>
            <a:ext cx="2931795" cy="2860040"/>
          </a:xfrm>
          <a:prstGeom prst="rect">
            <a:avLst/>
          </a:prstGeom>
          <a:ln w="25400"/>
        </p:spPr>
        <p:style>
          <a:lnRef idx="2">
            <a:schemeClr val="accent3"/>
          </a:lnRef>
          <a:fillRef idx="1">
            <a:schemeClr val="lt1"/>
          </a:fillRef>
          <a:effectRef idx="0">
            <a:schemeClr val="accent3"/>
          </a:effectRef>
          <a:fontRef idx="minor">
            <a:schemeClr val="dk1"/>
          </a:fontRef>
        </p:style>
        <p:txBody>
          <a:bodyPr rtlCol="0" anchor="ctr"/>
          <a:lstStyle/>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ERC 20 specifies set of rules</a:t>
            </a:r>
          </a:p>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that allows a token to</a:t>
            </a:r>
          </a:p>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interact with each other,</a:t>
            </a:r>
          </a:p>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exchanged with each other,</a:t>
            </a:r>
          </a:p>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and transact on the</a:t>
            </a:r>
          </a:p>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Ethereum network.</a:t>
            </a:r>
          </a:p>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ERC20 is a fungible token. </a:t>
            </a:r>
            <a:endParaRPr lang="en-US">
              <a:latin typeface="Times New Roman" panose="02020603050405020304" charset="0"/>
              <a:cs typeface="Times New Roman" panose="02020603050405020304" charset="0"/>
            </a:endParaRPr>
          </a:p>
        </p:txBody>
      </p:sp>
      <p:sp>
        <p:nvSpPr>
          <p:cNvPr id="7" name="Rectangles 6"/>
          <p:cNvSpPr/>
          <p:nvPr/>
        </p:nvSpPr>
        <p:spPr>
          <a:xfrm>
            <a:off x="9076690" y="3667125"/>
            <a:ext cx="2931795" cy="2860040"/>
          </a:xfrm>
          <a:prstGeom prst="rect">
            <a:avLst/>
          </a:prstGeom>
          <a:ln w="25400"/>
        </p:spPr>
        <p:style>
          <a:lnRef idx="2">
            <a:schemeClr val="accent3"/>
          </a:lnRef>
          <a:fillRef idx="1">
            <a:schemeClr val="lt1"/>
          </a:fillRef>
          <a:effectRef idx="0">
            <a:schemeClr val="accent3"/>
          </a:effectRef>
          <a:fontRef idx="minor">
            <a:schemeClr val="dk1"/>
          </a:fontRef>
        </p:style>
        <p:txBody>
          <a:bodyPr rtlCol="0" anchor="ctr"/>
          <a:lstStyle/>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ERC 721: CryptoKitties</a:t>
            </a:r>
            <a:endParaRPr lang="en-US">
              <a:latin typeface="Times New Roman" panose="02020603050405020304" charset="0"/>
              <a:cs typeface="Times New Roman" panose="02020603050405020304" charset="0"/>
            </a:endParaRPr>
          </a:p>
          <a:p>
            <a:pPr marL="171450" lvl="0" indent="-76200" algn="l" rtl="0">
              <a:spcBef>
                <a:spcPts val="0"/>
              </a:spcBef>
              <a:spcAft>
                <a:spcPts val="0"/>
              </a:spcAft>
              <a:buNone/>
            </a:pPr>
            <a:endParaRPr lang="en-GB">
              <a:latin typeface="Times New Roman" panose="02020603050405020304" charset="0"/>
              <a:cs typeface="Times New Roman" panose="02020603050405020304" charset="0"/>
              <a:sym typeface="+mn-ea"/>
            </a:endParaRPr>
          </a:p>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The non-fungible token</a:t>
            </a:r>
          </a:p>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concept was brought to </a:t>
            </a:r>
          </a:p>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prominence by a Dapp </a:t>
            </a:r>
          </a:p>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Cryptokitties.</a:t>
            </a:r>
          </a:p>
          <a:p>
            <a:pPr marL="171450" lvl="0" indent="-76200" algn="l" rtl="0">
              <a:spcBef>
                <a:spcPts val="0"/>
              </a:spcBef>
              <a:spcAft>
                <a:spcPts val="0"/>
              </a:spcAft>
              <a:buNone/>
            </a:pPr>
            <a:r>
              <a:rPr lang="en-GB">
                <a:latin typeface="Times New Roman" panose="02020603050405020304" charset="0"/>
                <a:cs typeface="Times New Roman" panose="02020603050405020304" charset="0"/>
                <a:sym typeface="+mn-ea"/>
              </a:rPr>
              <a:t>It is an Ethereum ERC 721.</a:t>
            </a:r>
            <a:endParaRPr lang="en-US">
              <a:latin typeface="Times New Roman" panose="02020603050405020304" charset="0"/>
              <a:cs typeface="Times New Roman" panose="02020603050405020304" charset="0"/>
            </a:endParaRPr>
          </a:p>
        </p:txBody>
      </p:sp>
      <p:sp>
        <p:nvSpPr>
          <p:cNvPr id="8" name="Text Box 7"/>
          <p:cNvSpPr txBox="1"/>
          <p:nvPr/>
        </p:nvSpPr>
        <p:spPr>
          <a:xfrm>
            <a:off x="77470" y="212090"/>
            <a:ext cx="11931650" cy="1076325"/>
          </a:xfrm>
          <a:prstGeom prst="rect">
            <a:avLst/>
          </a:prstGeom>
          <a:noFill/>
        </p:spPr>
        <p:txBody>
          <a:bodyPr wrap="square" rtlCol="0" anchor="t">
            <a:spAutoFit/>
          </a:bodyPr>
          <a:lstStyle/>
          <a:p>
            <a:pPr marL="171450" lvl="0" indent="-76200" algn="l" rtl="0">
              <a:spcBef>
                <a:spcPts val="0"/>
              </a:spcBef>
              <a:spcAft>
                <a:spcPts val="0"/>
              </a:spcAft>
              <a:buNone/>
            </a:pPr>
            <a:r>
              <a:rPr lang="en-GB" sz="3200" b="1" dirty="0">
                <a:latin typeface="Times New Roman" panose="02020603050405020304" charset="0"/>
                <a:cs typeface="Times New Roman" panose="02020603050405020304" charset="0"/>
                <a:sym typeface="+mn-ea"/>
              </a:rPr>
              <a:t>Ethereuem EIPs application level standards in ERCs:  </a:t>
            </a:r>
          </a:p>
          <a:p>
            <a:pPr marL="171450" lvl="0" indent="-76200" algn="l" rtl="0">
              <a:spcBef>
                <a:spcPts val="0"/>
              </a:spcBef>
              <a:spcAft>
                <a:spcPts val="0"/>
              </a:spcAft>
              <a:buNone/>
            </a:pPr>
            <a:r>
              <a:rPr lang="en-GB" sz="3200" b="1" dirty="0">
                <a:latin typeface="Times New Roman" panose="02020603050405020304" charset="0"/>
                <a:cs typeface="Times New Roman" panose="02020603050405020304" charset="0"/>
                <a:sym typeface="+mn-ea"/>
              </a:rPr>
              <a:t>ERC20, ERC 721 </a:t>
            </a:r>
            <a:endParaRPr lang="en-US" sz="3200" b="1">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1002124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1">
            <a:extLst>
              <a:ext uri="{FF2B5EF4-FFF2-40B4-BE49-F238E27FC236}">
                <a16:creationId xmlns:a16="http://schemas.microsoft.com/office/drawing/2014/main" xmlns="" id="{2A70B158-AC4C-E444-B8B0-A8FBDC60B747}"/>
              </a:ext>
            </a:extLst>
          </p:cNvPr>
          <p:cNvSpPr txBox="1">
            <a:spLocks/>
          </p:cNvSpPr>
          <p:nvPr/>
        </p:nvSpPr>
        <p:spPr>
          <a:xfrm>
            <a:off x="310103" y="491487"/>
            <a:ext cx="10515600" cy="354013"/>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lang="en-US" sz="2400" b="0" i="0" kern="1200" dirty="0">
                <a:solidFill>
                  <a:schemeClr val="tx1">
                    <a:lumMod val="75000"/>
                    <a:lumOff val="25000"/>
                  </a:schemeClr>
                </a:solidFill>
                <a:latin typeface="+mj-lt"/>
                <a:ea typeface="+mj-ea"/>
                <a:cs typeface="+mj-cs"/>
              </a:defRPr>
            </a:lvl1pPr>
          </a:lstStyle>
          <a:p>
            <a:pPr algn="l"/>
            <a:r>
              <a:rPr lang="en-IN" sz="2800" b="1" dirty="0">
                <a:solidFill>
                  <a:srgbClr val="7030A0"/>
                </a:solidFill>
                <a:latin typeface="Arial" panose="020B0604020202020204" pitchFamily="34" charset="0"/>
                <a:cs typeface="Arial" panose="020B0604020202020204" pitchFamily="34" charset="0"/>
              </a:rPr>
              <a:t>Popular Permissioned Block Chain Platforms</a:t>
            </a:r>
          </a:p>
        </p:txBody>
      </p:sp>
      <p:sp>
        <p:nvSpPr>
          <p:cNvPr id="218" name="Rectangle 217">
            <a:extLst>
              <a:ext uri="{FF2B5EF4-FFF2-40B4-BE49-F238E27FC236}">
                <a16:creationId xmlns:a16="http://schemas.microsoft.com/office/drawing/2014/main" xmlns="" id="{01551025-E791-B34A-A423-3246A07E360C}"/>
              </a:ext>
            </a:extLst>
          </p:cNvPr>
          <p:cNvSpPr/>
          <p:nvPr/>
        </p:nvSpPr>
        <p:spPr>
          <a:xfrm>
            <a:off x="1" y="224932"/>
            <a:ext cx="203200" cy="79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flipV="1">
            <a:off x="7613220" y="2448358"/>
            <a:ext cx="1108114" cy="206165"/>
          </a:xfrm>
          <a:prstGeom prst="line">
            <a:avLst/>
          </a:prstGeom>
          <a:noFill/>
          <a:ln w="12700" cap="flat" cmpd="sng" algn="ctr">
            <a:solidFill>
              <a:srgbClr val="114D97"/>
            </a:solidFill>
            <a:prstDash val="solid"/>
            <a:miter lim="800000"/>
          </a:ln>
          <a:effectLst/>
        </p:spPr>
      </p:cxnSp>
      <p:cxnSp>
        <p:nvCxnSpPr>
          <p:cNvPr id="62" name="Straight Connector 61"/>
          <p:cNvCxnSpPr/>
          <p:nvPr/>
        </p:nvCxnSpPr>
        <p:spPr>
          <a:xfrm>
            <a:off x="8731240" y="1980127"/>
            <a:ext cx="0" cy="851733"/>
          </a:xfrm>
          <a:prstGeom prst="line">
            <a:avLst/>
          </a:prstGeom>
          <a:noFill/>
          <a:ln w="12700" cap="flat" cmpd="sng" algn="ctr">
            <a:solidFill>
              <a:srgbClr val="114D97"/>
            </a:solidFill>
            <a:prstDash val="solid"/>
            <a:miter lim="800000"/>
          </a:ln>
          <a:effectLst/>
        </p:spPr>
      </p:cxnSp>
      <p:sp>
        <p:nvSpPr>
          <p:cNvPr id="65" name="TextBox 64"/>
          <p:cNvSpPr txBox="1"/>
          <p:nvPr/>
        </p:nvSpPr>
        <p:spPr>
          <a:xfrm>
            <a:off x="478327" y="1841467"/>
            <a:ext cx="2989723" cy="1200329"/>
          </a:xfrm>
          <a:prstGeom prst="rect">
            <a:avLst/>
          </a:prstGeom>
          <a:noFill/>
        </p:spPr>
        <p:txBody>
          <a:bodyPr wrap="square" rtlCol="0">
            <a:spAutoFit/>
          </a:bodyPr>
          <a:lstStyle/>
          <a:p>
            <a:pPr marL="171450" indent="-171450" defTabSz="685800">
              <a:buClr>
                <a:srgbClr val="00A8E1"/>
              </a:buClr>
              <a:buFont typeface="Arial" charset="0"/>
              <a:buChar char="•"/>
            </a:pPr>
            <a:r>
              <a:rPr lang="en-US" sz="1200" dirty="0" err="1">
                <a:solidFill>
                  <a:srgbClr val="1E1E1E"/>
                </a:solidFill>
                <a:ea typeface="Loew" charset="0"/>
                <a:cs typeface="Loew" charset="0"/>
              </a:rPr>
              <a:t>Decentralised</a:t>
            </a:r>
            <a:endParaRPr lang="en-US" sz="1200" dirty="0">
              <a:solidFill>
                <a:srgbClr val="1E1E1E"/>
              </a:solidFill>
              <a:ea typeface="Loew" charset="0"/>
              <a:cs typeface="Loew" charset="0"/>
            </a:endParaRPr>
          </a:p>
          <a:p>
            <a:pPr marL="171450" indent="-171450" defTabSz="685800">
              <a:buClr>
                <a:srgbClr val="00A8E1"/>
              </a:buClr>
              <a:buFont typeface="Arial" charset="0"/>
              <a:buChar char="•"/>
            </a:pPr>
            <a:r>
              <a:rPr lang="en-US" sz="1200" dirty="0">
                <a:solidFill>
                  <a:srgbClr val="1E1E1E"/>
                </a:solidFill>
              </a:rPr>
              <a:t>Let’s one build permissioned blockchain-based </a:t>
            </a:r>
            <a:r>
              <a:rPr lang="en-US" sz="1200" dirty="0" err="1">
                <a:solidFill>
                  <a:srgbClr val="1E1E1E"/>
                </a:solidFill>
              </a:rPr>
              <a:t>dApps</a:t>
            </a:r>
            <a:endParaRPr lang="en-US" sz="1200" dirty="0">
              <a:solidFill>
                <a:srgbClr val="1E1E1E"/>
              </a:solidFill>
            </a:endParaRPr>
          </a:p>
          <a:p>
            <a:pPr marL="171450" indent="-171450" defTabSz="685800">
              <a:buClr>
                <a:srgbClr val="00A8E1"/>
              </a:buClr>
              <a:buFont typeface="Arial" charset="0"/>
              <a:buChar char="•"/>
            </a:pPr>
            <a:r>
              <a:rPr lang="en-US" sz="1200" dirty="0">
                <a:solidFill>
                  <a:srgbClr val="1E1E1E"/>
                </a:solidFill>
                <a:ea typeface="Loew" charset="0"/>
                <a:cs typeface="Loew" charset="0"/>
              </a:rPr>
              <a:t>Promotes privacy compared to Ethereum</a:t>
            </a:r>
          </a:p>
          <a:p>
            <a:pPr marL="171450" indent="-171450" defTabSz="685800">
              <a:buClr>
                <a:srgbClr val="00A8E1"/>
              </a:buClr>
              <a:buFont typeface="Arial" charset="0"/>
              <a:buChar char="•"/>
            </a:pPr>
            <a:r>
              <a:rPr lang="en-US" sz="1200" dirty="0">
                <a:solidFill>
                  <a:srgbClr val="1E1E1E"/>
                </a:solidFill>
                <a:ea typeface="Loew" charset="0"/>
                <a:cs typeface="Loew" charset="0"/>
              </a:rPr>
              <a:t>Consensus protocols supported : IBFT, </a:t>
            </a:r>
            <a:r>
              <a:rPr lang="en-US" sz="1200" dirty="0" err="1">
                <a:solidFill>
                  <a:srgbClr val="1E1E1E"/>
                </a:solidFill>
                <a:ea typeface="Loew" charset="0"/>
                <a:cs typeface="Loew" charset="0"/>
              </a:rPr>
              <a:t>QuorumChain</a:t>
            </a:r>
            <a:r>
              <a:rPr lang="en-US" sz="1200" dirty="0">
                <a:solidFill>
                  <a:srgbClr val="1E1E1E"/>
                </a:solidFill>
                <a:ea typeface="Loew" charset="0"/>
                <a:cs typeface="Loew" charset="0"/>
              </a:rPr>
              <a:t>, Raft</a:t>
            </a:r>
          </a:p>
        </p:txBody>
      </p:sp>
      <p:sp>
        <p:nvSpPr>
          <p:cNvPr id="68" name="TextBox 67"/>
          <p:cNvSpPr txBox="1"/>
          <p:nvPr/>
        </p:nvSpPr>
        <p:spPr>
          <a:xfrm>
            <a:off x="8806404" y="1875989"/>
            <a:ext cx="2907269" cy="1200329"/>
          </a:xfrm>
          <a:prstGeom prst="rect">
            <a:avLst/>
          </a:prstGeom>
          <a:noFill/>
        </p:spPr>
        <p:txBody>
          <a:bodyPr wrap="square" rtlCol="0">
            <a:spAutoFit/>
          </a:bodyPr>
          <a:lstStyle/>
          <a:p>
            <a:pPr marL="171450" indent="-171450" defTabSz="685800">
              <a:buClr>
                <a:srgbClr val="0070C0"/>
              </a:buClr>
              <a:buFont typeface="Arial" charset="0"/>
              <a:buChar char="•"/>
            </a:pPr>
            <a:r>
              <a:rPr lang="en-US" sz="1200" dirty="0">
                <a:solidFill>
                  <a:srgbClr val="1E1E1E"/>
                </a:solidFill>
                <a:ea typeface="Loew" charset="0"/>
                <a:cs typeface="Loew" charset="0"/>
              </a:rPr>
              <a:t>Supports smart contracts, network </a:t>
            </a:r>
            <a:r>
              <a:rPr lang="en-US" sz="1200" dirty="0" err="1">
                <a:solidFill>
                  <a:srgbClr val="1E1E1E"/>
                </a:solidFill>
                <a:ea typeface="Loew" charset="0"/>
                <a:cs typeface="Loew" charset="0"/>
              </a:rPr>
              <a:t>permissioning</a:t>
            </a:r>
            <a:r>
              <a:rPr lang="en-US" sz="1200" dirty="0">
                <a:solidFill>
                  <a:srgbClr val="1E1E1E"/>
                </a:solidFill>
                <a:ea typeface="Loew" charset="0"/>
                <a:cs typeface="Loew" charset="0"/>
              </a:rPr>
              <a:t> &amp; privacy</a:t>
            </a:r>
          </a:p>
          <a:p>
            <a:pPr marL="171450" indent="-171450" defTabSz="685800">
              <a:buClr>
                <a:srgbClr val="0070C0"/>
              </a:buClr>
              <a:buFont typeface="Arial" charset="0"/>
              <a:buChar char="•"/>
            </a:pPr>
            <a:r>
              <a:rPr lang="en-US" sz="1200" dirty="0">
                <a:solidFill>
                  <a:srgbClr val="1E1E1E"/>
                </a:solidFill>
                <a:ea typeface="Loew" charset="0"/>
                <a:cs typeface="Loew" charset="0"/>
              </a:rPr>
              <a:t>Allows building own permissioned Block Chain-based apps</a:t>
            </a:r>
          </a:p>
          <a:p>
            <a:pPr marL="171450" indent="-171450" defTabSz="685800">
              <a:buClr>
                <a:srgbClr val="0070C0"/>
              </a:buClr>
              <a:buFont typeface="Arial" charset="0"/>
              <a:buChar char="•"/>
            </a:pPr>
            <a:r>
              <a:rPr lang="en-US" sz="1200" dirty="0">
                <a:solidFill>
                  <a:srgbClr val="1E1E1E"/>
                </a:solidFill>
                <a:ea typeface="Loew" charset="0"/>
                <a:cs typeface="Loew" charset="0"/>
              </a:rPr>
              <a:t>Transaction endorsement </a:t>
            </a:r>
          </a:p>
          <a:p>
            <a:pPr marL="171450" indent="-171450" defTabSz="685800">
              <a:buClr>
                <a:srgbClr val="0070C0"/>
              </a:buClr>
              <a:buFont typeface="Arial" charset="0"/>
              <a:buChar char="•"/>
            </a:pPr>
            <a:r>
              <a:rPr lang="en-US" sz="1200" dirty="0">
                <a:solidFill>
                  <a:srgbClr val="1E1E1E"/>
                </a:solidFill>
                <a:ea typeface="Loew" charset="0"/>
                <a:cs typeface="Loew" charset="0"/>
              </a:rPr>
              <a:t>Advanced membership features</a:t>
            </a:r>
          </a:p>
        </p:txBody>
      </p:sp>
      <p:sp>
        <p:nvSpPr>
          <p:cNvPr id="70" name="TextBox 69"/>
          <p:cNvSpPr txBox="1"/>
          <p:nvPr/>
        </p:nvSpPr>
        <p:spPr>
          <a:xfrm>
            <a:off x="529497" y="4639794"/>
            <a:ext cx="2570512" cy="1015663"/>
          </a:xfrm>
          <a:prstGeom prst="rect">
            <a:avLst/>
          </a:prstGeom>
          <a:noFill/>
        </p:spPr>
        <p:txBody>
          <a:bodyPr wrap="square" rtlCol="0">
            <a:spAutoFit/>
          </a:bodyPr>
          <a:lstStyle/>
          <a:p>
            <a:pPr marL="171450" indent="-171450" defTabSz="685800">
              <a:buClr>
                <a:srgbClr val="FF9900"/>
              </a:buClr>
              <a:buFont typeface="Arial" charset="0"/>
              <a:buChar char="•"/>
            </a:pPr>
            <a:r>
              <a:rPr lang="en-US" sz="1200" dirty="0">
                <a:solidFill>
                  <a:srgbClr val="1E1E1E"/>
                </a:solidFill>
                <a:ea typeface="Loew" charset="0"/>
                <a:cs typeface="Loew" charset="0"/>
              </a:rPr>
              <a:t>Popular node software</a:t>
            </a:r>
          </a:p>
          <a:p>
            <a:pPr marL="171450" indent="-171450" defTabSz="685800">
              <a:buClr>
                <a:srgbClr val="FF9900"/>
              </a:buClr>
              <a:buFont typeface="Arial" charset="0"/>
              <a:buChar char="•"/>
            </a:pPr>
            <a:r>
              <a:rPr lang="en-US" sz="1200" dirty="0">
                <a:solidFill>
                  <a:srgbClr val="1E1E1E"/>
                </a:solidFill>
                <a:ea typeface="Loew" charset="0"/>
                <a:cs typeface="Loew" charset="0"/>
              </a:rPr>
              <a:t>Consensus protocols supported : Aura &amp; </a:t>
            </a:r>
            <a:r>
              <a:rPr lang="en-US" sz="1200" dirty="0" err="1">
                <a:solidFill>
                  <a:srgbClr val="1E1E1E"/>
                </a:solidFill>
                <a:ea typeface="Loew" charset="0"/>
                <a:cs typeface="Loew" charset="0"/>
              </a:rPr>
              <a:t>Tendermint</a:t>
            </a:r>
            <a:endParaRPr lang="en-US" sz="1200" dirty="0">
              <a:solidFill>
                <a:srgbClr val="1E1E1E"/>
              </a:solidFill>
              <a:ea typeface="Loew" charset="0"/>
              <a:cs typeface="Loew" charset="0"/>
            </a:endParaRPr>
          </a:p>
          <a:p>
            <a:pPr marL="171450" indent="-171450" defTabSz="685800">
              <a:buClr>
                <a:srgbClr val="FF9900"/>
              </a:buClr>
              <a:buFont typeface="Arial" charset="0"/>
              <a:buChar char="•"/>
            </a:pPr>
            <a:r>
              <a:rPr lang="en-US" sz="1200" dirty="0">
                <a:solidFill>
                  <a:srgbClr val="1E1E1E"/>
                </a:solidFill>
                <a:ea typeface="Loew" charset="0"/>
                <a:cs typeface="Loew" charset="0"/>
              </a:rPr>
              <a:t>Provides lesser features than Quorum</a:t>
            </a:r>
          </a:p>
        </p:txBody>
      </p:sp>
      <p:cxnSp>
        <p:nvCxnSpPr>
          <p:cNvPr id="71" name="Straight Connector 70"/>
          <p:cNvCxnSpPr>
            <a:cxnSpLocks/>
          </p:cNvCxnSpPr>
          <p:nvPr/>
        </p:nvCxnSpPr>
        <p:spPr>
          <a:xfrm>
            <a:off x="3451362" y="1819537"/>
            <a:ext cx="0" cy="1131099"/>
          </a:xfrm>
          <a:prstGeom prst="line">
            <a:avLst/>
          </a:prstGeom>
          <a:noFill/>
          <a:ln w="12700" cap="flat" cmpd="sng" algn="ctr">
            <a:solidFill>
              <a:srgbClr val="2EB1EB"/>
            </a:solidFill>
            <a:prstDash val="solid"/>
            <a:miter lim="800000"/>
          </a:ln>
          <a:effectLst/>
        </p:spPr>
      </p:cxnSp>
      <p:cxnSp>
        <p:nvCxnSpPr>
          <p:cNvPr id="72" name="Straight Connector 71"/>
          <p:cNvCxnSpPr/>
          <p:nvPr/>
        </p:nvCxnSpPr>
        <p:spPr>
          <a:xfrm>
            <a:off x="3438480" y="4645830"/>
            <a:ext cx="0" cy="851733"/>
          </a:xfrm>
          <a:prstGeom prst="line">
            <a:avLst/>
          </a:prstGeom>
          <a:noFill/>
          <a:ln w="12700" cap="flat" cmpd="sng" algn="ctr">
            <a:solidFill>
              <a:srgbClr val="EF7521"/>
            </a:solidFill>
            <a:prstDash val="solid"/>
            <a:miter lim="800000"/>
          </a:ln>
          <a:effectLst/>
        </p:spPr>
      </p:cxnSp>
      <p:cxnSp>
        <p:nvCxnSpPr>
          <p:cNvPr id="73" name="Straight Connector 72"/>
          <p:cNvCxnSpPr>
            <a:cxnSpLocks/>
            <a:stCxn id="65" idx="3"/>
          </p:cNvCxnSpPr>
          <p:nvPr/>
        </p:nvCxnSpPr>
        <p:spPr>
          <a:xfrm>
            <a:off x="3468050" y="2441632"/>
            <a:ext cx="1000316" cy="346312"/>
          </a:xfrm>
          <a:prstGeom prst="line">
            <a:avLst/>
          </a:prstGeom>
          <a:noFill/>
          <a:ln w="12700" cap="flat" cmpd="sng" algn="ctr">
            <a:solidFill>
              <a:srgbClr val="2EB1EB"/>
            </a:solidFill>
            <a:prstDash val="solid"/>
            <a:miter lim="800000"/>
          </a:ln>
          <a:effectLst/>
        </p:spPr>
      </p:cxnSp>
      <p:cxnSp>
        <p:nvCxnSpPr>
          <p:cNvPr id="74" name="Straight Connector 73"/>
          <p:cNvCxnSpPr/>
          <p:nvPr/>
        </p:nvCxnSpPr>
        <p:spPr>
          <a:xfrm flipV="1">
            <a:off x="3437741" y="4706908"/>
            <a:ext cx="1045632" cy="187010"/>
          </a:xfrm>
          <a:prstGeom prst="line">
            <a:avLst/>
          </a:prstGeom>
          <a:noFill/>
          <a:ln w="12700" cap="flat" cmpd="sng" algn="ctr">
            <a:solidFill>
              <a:srgbClr val="EF7521"/>
            </a:solidFill>
            <a:prstDash val="solid"/>
            <a:miter lim="800000"/>
          </a:ln>
          <a:effectLst/>
        </p:spPr>
      </p:cxnSp>
      <p:grpSp>
        <p:nvGrpSpPr>
          <p:cNvPr id="75" name="Group 74"/>
          <p:cNvGrpSpPr/>
          <p:nvPr/>
        </p:nvGrpSpPr>
        <p:grpSpPr>
          <a:xfrm>
            <a:off x="4143514" y="1753821"/>
            <a:ext cx="3730955" cy="3733216"/>
            <a:chOff x="4579429" y="2203070"/>
            <a:chExt cx="2492378" cy="2420664"/>
          </a:xfrm>
        </p:grpSpPr>
        <p:grpSp>
          <p:nvGrpSpPr>
            <p:cNvPr id="76" name="Group 75"/>
            <p:cNvGrpSpPr/>
            <p:nvPr/>
          </p:nvGrpSpPr>
          <p:grpSpPr>
            <a:xfrm>
              <a:off x="4579429" y="2203070"/>
              <a:ext cx="2492378" cy="2420664"/>
              <a:chOff x="2907121" y="1385554"/>
              <a:chExt cx="3317356" cy="3221904"/>
            </a:xfrm>
          </p:grpSpPr>
          <p:sp>
            <p:nvSpPr>
              <p:cNvPr id="141" name="Freeform 140"/>
              <p:cNvSpPr>
                <a:spLocks/>
              </p:cNvSpPr>
              <p:nvPr/>
            </p:nvSpPr>
            <p:spPr bwMode="auto">
              <a:xfrm>
                <a:off x="2907121" y="1385554"/>
                <a:ext cx="3317356" cy="3221904"/>
              </a:xfrm>
              <a:custGeom>
                <a:avLst/>
                <a:gdLst>
                  <a:gd name="T0" fmla="*/ 2900 w 2901"/>
                  <a:gd name="T1" fmla="*/ 1524 h 2900"/>
                  <a:gd name="T2" fmla="*/ 2872 w 2901"/>
                  <a:gd name="T3" fmla="*/ 1743 h 2900"/>
                  <a:gd name="T4" fmla="*/ 2813 w 2901"/>
                  <a:gd name="T5" fmla="*/ 1949 h 2900"/>
                  <a:gd name="T6" fmla="*/ 2726 w 2901"/>
                  <a:gd name="T7" fmla="*/ 2141 h 2900"/>
                  <a:gd name="T8" fmla="*/ 2614 w 2901"/>
                  <a:gd name="T9" fmla="*/ 2318 h 2900"/>
                  <a:gd name="T10" fmla="*/ 2477 w 2901"/>
                  <a:gd name="T11" fmla="*/ 2475 h 2900"/>
                  <a:gd name="T12" fmla="*/ 2319 w 2901"/>
                  <a:gd name="T13" fmla="*/ 2612 h 2900"/>
                  <a:gd name="T14" fmla="*/ 2143 w 2901"/>
                  <a:gd name="T15" fmla="*/ 2725 h 2900"/>
                  <a:gd name="T16" fmla="*/ 1949 w 2901"/>
                  <a:gd name="T17" fmla="*/ 2813 h 2900"/>
                  <a:gd name="T18" fmla="*/ 1743 w 2901"/>
                  <a:gd name="T19" fmla="*/ 2870 h 2900"/>
                  <a:gd name="T20" fmla="*/ 1526 w 2901"/>
                  <a:gd name="T21" fmla="*/ 2898 h 2900"/>
                  <a:gd name="T22" fmla="*/ 1375 w 2901"/>
                  <a:gd name="T23" fmla="*/ 2898 h 2900"/>
                  <a:gd name="T24" fmla="*/ 1159 w 2901"/>
                  <a:gd name="T25" fmla="*/ 2870 h 2900"/>
                  <a:gd name="T26" fmla="*/ 953 w 2901"/>
                  <a:gd name="T27" fmla="*/ 2813 h 2900"/>
                  <a:gd name="T28" fmla="*/ 759 w 2901"/>
                  <a:gd name="T29" fmla="*/ 2725 h 2900"/>
                  <a:gd name="T30" fmla="*/ 582 w 2901"/>
                  <a:gd name="T31" fmla="*/ 2612 h 2900"/>
                  <a:gd name="T32" fmla="*/ 424 w 2901"/>
                  <a:gd name="T33" fmla="*/ 2475 h 2900"/>
                  <a:gd name="T34" fmla="*/ 288 w 2901"/>
                  <a:gd name="T35" fmla="*/ 2318 h 2900"/>
                  <a:gd name="T36" fmla="*/ 175 w 2901"/>
                  <a:gd name="T37" fmla="*/ 2141 h 2900"/>
                  <a:gd name="T38" fmla="*/ 88 w 2901"/>
                  <a:gd name="T39" fmla="*/ 1949 h 2900"/>
                  <a:gd name="T40" fmla="*/ 30 w 2901"/>
                  <a:gd name="T41" fmla="*/ 1743 h 2900"/>
                  <a:gd name="T42" fmla="*/ 2 w 2901"/>
                  <a:gd name="T43" fmla="*/ 1524 h 2900"/>
                  <a:gd name="T44" fmla="*/ 2 w 2901"/>
                  <a:gd name="T45" fmla="*/ 1375 h 2900"/>
                  <a:gd name="T46" fmla="*/ 30 w 2901"/>
                  <a:gd name="T47" fmla="*/ 1157 h 2900"/>
                  <a:gd name="T48" fmla="*/ 88 w 2901"/>
                  <a:gd name="T49" fmla="*/ 951 h 2900"/>
                  <a:gd name="T50" fmla="*/ 175 w 2901"/>
                  <a:gd name="T51" fmla="*/ 759 h 2900"/>
                  <a:gd name="T52" fmla="*/ 288 w 2901"/>
                  <a:gd name="T53" fmla="*/ 582 h 2900"/>
                  <a:gd name="T54" fmla="*/ 424 w 2901"/>
                  <a:gd name="T55" fmla="*/ 424 h 2900"/>
                  <a:gd name="T56" fmla="*/ 582 w 2901"/>
                  <a:gd name="T57" fmla="*/ 287 h 2900"/>
                  <a:gd name="T58" fmla="*/ 759 w 2901"/>
                  <a:gd name="T59" fmla="*/ 175 h 2900"/>
                  <a:gd name="T60" fmla="*/ 953 w 2901"/>
                  <a:gd name="T61" fmla="*/ 87 h 2900"/>
                  <a:gd name="T62" fmla="*/ 1159 w 2901"/>
                  <a:gd name="T63" fmla="*/ 29 h 2900"/>
                  <a:gd name="T64" fmla="*/ 1375 w 2901"/>
                  <a:gd name="T65" fmla="*/ 2 h 2900"/>
                  <a:gd name="T66" fmla="*/ 1526 w 2901"/>
                  <a:gd name="T67" fmla="*/ 2 h 2900"/>
                  <a:gd name="T68" fmla="*/ 1743 w 2901"/>
                  <a:gd name="T69" fmla="*/ 29 h 2900"/>
                  <a:gd name="T70" fmla="*/ 1949 w 2901"/>
                  <a:gd name="T71" fmla="*/ 87 h 2900"/>
                  <a:gd name="T72" fmla="*/ 2143 w 2901"/>
                  <a:gd name="T73" fmla="*/ 175 h 2900"/>
                  <a:gd name="T74" fmla="*/ 2319 w 2901"/>
                  <a:gd name="T75" fmla="*/ 287 h 2900"/>
                  <a:gd name="T76" fmla="*/ 2477 w 2901"/>
                  <a:gd name="T77" fmla="*/ 424 h 2900"/>
                  <a:gd name="T78" fmla="*/ 2614 w 2901"/>
                  <a:gd name="T79" fmla="*/ 582 h 2900"/>
                  <a:gd name="T80" fmla="*/ 2726 w 2901"/>
                  <a:gd name="T81" fmla="*/ 759 h 2900"/>
                  <a:gd name="T82" fmla="*/ 2813 w 2901"/>
                  <a:gd name="T83" fmla="*/ 951 h 2900"/>
                  <a:gd name="T84" fmla="*/ 2872 w 2901"/>
                  <a:gd name="T85" fmla="*/ 1157 h 2900"/>
                  <a:gd name="T86" fmla="*/ 2900 w 2901"/>
                  <a:gd name="T87" fmla="*/ 1375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1" h="2900">
                    <a:moveTo>
                      <a:pt x="2901" y="1450"/>
                    </a:moveTo>
                    <a:lnTo>
                      <a:pt x="2901" y="1450"/>
                    </a:lnTo>
                    <a:lnTo>
                      <a:pt x="2900" y="1524"/>
                    </a:lnTo>
                    <a:lnTo>
                      <a:pt x="2895" y="1599"/>
                    </a:lnTo>
                    <a:lnTo>
                      <a:pt x="2884" y="1672"/>
                    </a:lnTo>
                    <a:lnTo>
                      <a:pt x="2872" y="1743"/>
                    </a:lnTo>
                    <a:lnTo>
                      <a:pt x="2856" y="1812"/>
                    </a:lnTo>
                    <a:lnTo>
                      <a:pt x="2836" y="1881"/>
                    </a:lnTo>
                    <a:lnTo>
                      <a:pt x="2813" y="1949"/>
                    </a:lnTo>
                    <a:lnTo>
                      <a:pt x="2787" y="2015"/>
                    </a:lnTo>
                    <a:lnTo>
                      <a:pt x="2758" y="2079"/>
                    </a:lnTo>
                    <a:lnTo>
                      <a:pt x="2726" y="2141"/>
                    </a:lnTo>
                    <a:lnTo>
                      <a:pt x="2692" y="2202"/>
                    </a:lnTo>
                    <a:lnTo>
                      <a:pt x="2654" y="2261"/>
                    </a:lnTo>
                    <a:lnTo>
                      <a:pt x="2614" y="2318"/>
                    </a:lnTo>
                    <a:lnTo>
                      <a:pt x="2571" y="2373"/>
                    </a:lnTo>
                    <a:lnTo>
                      <a:pt x="2524" y="2425"/>
                    </a:lnTo>
                    <a:lnTo>
                      <a:pt x="2477" y="2475"/>
                    </a:lnTo>
                    <a:lnTo>
                      <a:pt x="2427" y="2524"/>
                    </a:lnTo>
                    <a:lnTo>
                      <a:pt x="2373" y="2569"/>
                    </a:lnTo>
                    <a:lnTo>
                      <a:pt x="2319" y="2612"/>
                    </a:lnTo>
                    <a:lnTo>
                      <a:pt x="2262" y="2652"/>
                    </a:lnTo>
                    <a:lnTo>
                      <a:pt x="2203" y="2690"/>
                    </a:lnTo>
                    <a:lnTo>
                      <a:pt x="2143" y="2725"/>
                    </a:lnTo>
                    <a:lnTo>
                      <a:pt x="2080" y="2758"/>
                    </a:lnTo>
                    <a:lnTo>
                      <a:pt x="2015" y="2787"/>
                    </a:lnTo>
                    <a:lnTo>
                      <a:pt x="1949" y="2813"/>
                    </a:lnTo>
                    <a:lnTo>
                      <a:pt x="1883" y="2836"/>
                    </a:lnTo>
                    <a:lnTo>
                      <a:pt x="1814" y="2855"/>
                    </a:lnTo>
                    <a:lnTo>
                      <a:pt x="1743" y="2870"/>
                    </a:lnTo>
                    <a:lnTo>
                      <a:pt x="1672" y="2884"/>
                    </a:lnTo>
                    <a:lnTo>
                      <a:pt x="1599" y="2893"/>
                    </a:lnTo>
                    <a:lnTo>
                      <a:pt x="1526" y="2898"/>
                    </a:lnTo>
                    <a:lnTo>
                      <a:pt x="1452" y="2900"/>
                    </a:lnTo>
                    <a:lnTo>
                      <a:pt x="1452" y="2900"/>
                    </a:lnTo>
                    <a:lnTo>
                      <a:pt x="1375" y="2898"/>
                    </a:lnTo>
                    <a:lnTo>
                      <a:pt x="1303" y="2893"/>
                    </a:lnTo>
                    <a:lnTo>
                      <a:pt x="1230" y="2884"/>
                    </a:lnTo>
                    <a:lnTo>
                      <a:pt x="1159" y="2870"/>
                    </a:lnTo>
                    <a:lnTo>
                      <a:pt x="1088" y="2855"/>
                    </a:lnTo>
                    <a:lnTo>
                      <a:pt x="1020" y="2836"/>
                    </a:lnTo>
                    <a:lnTo>
                      <a:pt x="953" y="2813"/>
                    </a:lnTo>
                    <a:lnTo>
                      <a:pt x="887" y="2787"/>
                    </a:lnTo>
                    <a:lnTo>
                      <a:pt x="821" y="2758"/>
                    </a:lnTo>
                    <a:lnTo>
                      <a:pt x="759" y="2725"/>
                    </a:lnTo>
                    <a:lnTo>
                      <a:pt x="698" y="2690"/>
                    </a:lnTo>
                    <a:lnTo>
                      <a:pt x="639" y="2652"/>
                    </a:lnTo>
                    <a:lnTo>
                      <a:pt x="582" y="2612"/>
                    </a:lnTo>
                    <a:lnTo>
                      <a:pt x="528" y="2569"/>
                    </a:lnTo>
                    <a:lnTo>
                      <a:pt x="475" y="2524"/>
                    </a:lnTo>
                    <a:lnTo>
                      <a:pt x="424" y="2475"/>
                    </a:lnTo>
                    <a:lnTo>
                      <a:pt x="378" y="2425"/>
                    </a:lnTo>
                    <a:lnTo>
                      <a:pt x="331" y="2373"/>
                    </a:lnTo>
                    <a:lnTo>
                      <a:pt x="288" y="2318"/>
                    </a:lnTo>
                    <a:lnTo>
                      <a:pt x="248" y="2261"/>
                    </a:lnTo>
                    <a:lnTo>
                      <a:pt x="210" y="2202"/>
                    </a:lnTo>
                    <a:lnTo>
                      <a:pt x="175" y="2141"/>
                    </a:lnTo>
                    <a:lnTo>
                      <a:pt x="144" y="2079"/>
                    </a:lnTo>
                    <a:lnTo>
                      <a:pt x="114" y="2015"/>
                    </a:lnTo>
                    <a:lnTo>
                      <a:pt x="88" y="1949"/>
                    </a:lnTo>
                    <a:lnTo>
                      <a:pt x="66" y="1881"/>
                    </a:lnTo>
                    <a:lnTo>
                      <a:pt x="45" y="1812"/>
                    </a:lnTo>
                    <a:lnTo>
                      <a:pt x="30" y="1743"/>
                    </a:lnTo>
                    <a:lnTo>
                      <a:pt x="17" y="1672"/>
                    </a:lnTo>
                    <a:lnTo>
                      <a:pt x="7" y="1599"/>
                    </a:lnTo>
                    <a:lnTo>
                      <a:pt x="2" y="1524"/>
                    </a:lnTo>
                    <a:lnTo>
                      <a:pt x="0" y="1450"/>
                    </a:lnTo>
                    <a:lnTo>
                      <a:pt x="0" y="1450"/>
                    </a:lnTo>
                    <a:lnTo>
                      <a:pt x="2" y="1375"/>
                    </a:lnTo>
                    <a:lnTo>
                      <a:pt x="7" y="1301"/>
                    </a:lnTo>
                    <a:lnTo>
                      <a:pt x="17" y="1228"/>
                    </a:lnTo>
                    <a:lnTo>
                      <a:pt x="30" y="1157"/>
                    </a:lnTo>
                    <a:lnTo>
                      <a:pt x="45" y="1088"/>
                    </a:lnTo>
                    <a:lnTo>
                      <a:pt x="66" y="1019"/>
                    </a:lnTo>
                    <a:lnTo>
                      <a:pt x="88" y="951"/>
                    </a:lnTo>
                    <a:lnTo>
                      <a:pt x="114" y="885"/>
                    </a:lnTo>
                    <a:lnTo>
                      <a:pt x="144" y="821"/>
                    </a:lnTo>
                    <a:lnTo>
                      <a:pt x="175" y="759"/>
                    </a:lnTo>
                    <a:lnTo>
                      <a:pt x="210" y="698"/>
                    </a:lnTo>
                    <a:lnTo>
                      <a:pt x="248" y="639"/>
                    </a:lnTo>
                    <a:lnTo>
                      <a:pt x="288" y="582"/>
                    </a:lnTo>
                    <a:lnTo>
                      <a:pt x="331" y="527"/>
                    </a:lnTo>
                    <a:lnTo>
                      <a:pt x="378" y="475"/>
                    </a:lnTo>
                    <a:lnTo>
                      <a:pt x="424" y="424"/>
                    </a:lnTo>
                    <a:lnTo>
                      <a:pt x="475" y="376"/>
                    </a:lnTo>
                    <a:lnTo>
                      <a:pt x="528" y="331"/>
                    </a:lnTo>
                    <a:lnTo>
                      <a:pt x="582" y="287"/>
                    </a:lnTo>
                    <a:lnTo>
                      <a:pt x="639" y="248"/>
                    </a:lnTo>
                    <a:lnTo>
                      <a:pt x="698" y="210"/>
                    </a:lnTo>
                    <a:lnTo>
                      <a:pt x="759" y="175"/>
                    </a:lnTo>
                    <a:lnTo>
                      <a:pt x="821" y="142"/>
                    </a:lnTo>
                    <a:lnTo>
                      <a:pt x="887" y="113"/>
                    </a:lnTo>
                    <a:lnTo>
                      <a:pt x="953" y="87"/>
                    </a:lnTo>
                    <a:lnTo>
                      <a:pt x="1020" y="64"/>
                    </a:lnTo>
                    <a:lnTo>
                      <a:pt x="1088" y="45"/>
                    </a:lnTo>
                    <a:lnTo>
                      <a:pt x="1159" y="29"/>
                    </a:lnTo>
                    <a:lnTo>
                      <a:pt x="1230" y="16"/>
                    </a:lnTo>
                    <a:lnTo>
                      <a:pt x="1303" y="7"/>
                    </a:lnTo>
                    <a:lnTo>
                      <a:pt x="1375" y="2"/>
                    </a:lnTo>
                    <a:lnTo>
                      <a:pt x="1452" y="0"/>
                    </a:lnTo>
                    <a:lnTo>
                      <a:pt x="1452" y="0"/>
                    </a:lnTo>
                    <a:lnTo>
                      <a:pt x="1526" y="2"/>
                    </a:lnTo>
                    <a:lnTo>
                      <a:pt x="1599" y="7"/>
                    </a:lnTo>
                    <a:lnTo>
                      <a:pt x="1672" y="16"/>
                    </a:lnTo>
                    <a:lnTo>
                      <a:pt x="1743" y="29"/>
                    </a:lnTo>
                    <a:lnTo>
                      <a:pt x="1814" y="45"/>
                    </a:lnTo>
                    <a:lnTo>
                      <a:pt x="1883" y="64"/>
                    </a:lnTo>
                    <a:lnTo>
                      <a:pt x="1949" y="87"/>
                    </a:lnTo>
                    <a:lnTo>
                      <a:pt x="2015" y="113"/>
                    </a:lnTo>
                    <a:lnTo>
                      <a:pt x="2080" y="142"/>
                    </a:lnTo>
                    <a:lnTo>
                      <a:pt x="2143" y="175"/>
                    </a:lnTo>
                    <a:lnTo>
                      <a:pt x="2203" y="210"/>
                    </a:lnTo>
                    <a:lnTo>
                      <a:pt x="2262" y="248"/>
                    </a:lnTo>
                    <a:lnTo>
                      <a:pt x="2319" y="287"/>
                    </a:lnTo>
                    <a:lnTo>
                      <a:pt x="2373" y="331"/>
                    </a:lnTo>
                    <a:lnTo>
                      <a:pt x="2427" y="376"/>
                    </a:lnTo>
                    <a:lnTo>
                      <a:pt x="2477" y="424"/>
                    </a:lnTo>
                    <a:lnTo>
                      <a:pt x="2524" y="475"/>
                    </a:lnTo>
                    <a:lnTo>
                      <a:pt x="2571" y="527"/>
                    </a:lnTo>
                    <a:lnTo>
                      <a:pt x="2614" y="582"/>
                    </a:lnTo>
                    <a:lnTo>
                      <a:pt x="2654" y="639"/>
                    </a:lnTo>
                    <a:lnTo>
                      <a:pt x="2692" y="698"/>
                    </a:lnTo>
                    <a:lnTo>
                      <a:pt x="2726" y="759"/>
                    </a:lnTo>
                    <a:lnTo>
                      <a:pt x="2758" y="821"/>
                    </a:lnTo>
                    <a:lnTo>
                      <a:pt x="2787" y="885"/>
                    </a:lnTo>
                    <a:lnTo>
                      <a:pt x="2813" y="951"/>
                    </a:lnTo>
                    <a:lnTo>
                      <a:pt x="2836" y="1019"/>
                    </a:lnTo>
                    <a:lnTo>
                      <a:pt x="2856" y="1088"/>
                    </a:lnTo>
                    <a:lnTo>
                      <a:pt x="2872" y="1157"/>
                    </a:lnTo>
                    <a:lnTo>
                      <a:pt x="2884" y="1228"/>
                    </a:lnTo>
                    <a:lnTo>
                      <a:pt x="2895" y="1301"/>
                    </a:lnTo>
                    <a:lnTo>
                      <a:pt x="2900" y="1375"/>
                    </a:lnTo>
                    <a:lnTo>
                      <a:pt x="2901" y="1450"/>
                    </a:lnTo>
                    <a:lnTo>
                      <a:pt x="2901" y="1450"/>
                    </a:lnTo>
                    <a:close/>
                  </a:path>
                </a:pathLst>
              </a:custGeom>
              <a:solidFill>
                <a:srgbClr val="767776"/>
              </a:solidFill>
              <a:ln>
                <a:noFill/>
              </a:ln>
            </p:spPr>
            <p:txBody>
              <a:bodyPr vert="horz" wrap="square" lIns="91440" tIns="45720" rIns="91440" bIns="45720" numCol="1" anchor="t" anchorCtr="0" compatLnSpc="1">
                <a:prstTxWarp prst="textNoShape">
                  <a:avLst/>
                </a:prstTxWarp>
              </a:bodyPr>
              <a:lstStyle/>
              <a:p>
                <a:pPr>
                  <a:defRPr/>
                </a:pPr>
                <a:endParaRPr lang="en-US" sz="1100" kern="0">
                  <a:solidFill>
                    <a:prstClr val="black"/>
                  </a:solidFill>
                  <a:latin typeface="Roboto"/>
                </a:endParaRPr>
              </a:p>
            </p:txBody>
          </p:sp>
          <p:sp>
            <p:nvSpPr>
              <p:cNvPr id="158" name="Freeform 25"/>
              <p:cNvSpPr>
                <a:spLocks/>
              </p:cNvSpPr>
              <p:nvPr/>
            </p:nvSpPr>
            <p:spPr bwMode="auto">
              <a:xfrm>
                <a:off x="3118943" y="1504659"/>
                <a:ext cx="1979649" cy="1229280"/>
              </a:xfrm>
              <a:custGeom>
                <a:avLst/>
                <a:gdLst>
                  <a:gd name="T0" fmla="*/ 1252 w 1763"/>
                  <a:gd name="T1" fmla="*/ 3 h 1142"/>
                  <a:gd name="T2" fmla="*/ 1124 w 1763"/>
                  <a:gd name="T3" fmla="*/ 16 h 1142"/>
                  <a:gd name="T4" fmla="*/ 997 w 1763"/>
                  <a:gd name="T5" fmla="*/ 40 h 1142"/>
                  <a:gd name="T6" fmla="*/ 890 w 1763"/>
                  <a:gd name="T7" fmla="*/ 71 h 1142"/>
                  <a:gd name="T8" fmla="*/ 705 w 1763"/>
                  <a:gd name="T9" fmla="*/ 145 h 1142"/>
                  <a:gd name="T10" fmla="*/ 532 w 1763"/>
                  <a:gd name="T11" fmla="*/ 244 h 1142"/>
                  <a:gd name="T12" fmla="*/ 377 w 1763"/>
                  <a:gd name="T13" fmla="*/ 365 h 1142"/>
                  <a:gd name="T14" fmla="*/ 241 w 1763"/>
                  <a:gd name="T15" fmla="*/ 506 h 1142"/>
                  <a:gd name="T16" fmla="*/ 126 w 1763"/>
                  <a:gd name="T17" fmla="*/ 663 h 1142"/>
                  <a:gd name="T18" fmla="*/ 85 w 1763"/>
                  <a:gd name="T19" fmla="*/ 741 h 1142"/>
                  <a:gd name="T20" fmla="*/ 38 w 1763"/>
                  <a:gd name="T21" fmla="*/ 861 h 1142"/>
                  <a:gd name="T22" fmla="*/ 0 w 1763"/>
                  <a:gd name="T23" fmla="*/ 989 h 1142"/>
                  <a:gd name="T24" fmla="*/ 57 w 1763"/>
                  <a:gd name="T25" fmla="*/ 937 h 1142"/>
                  <a:gd name="T26" fmla="*/ 119 w 1763"/>
                  <a:gd name="T27" fmla="*/ 896 h 1142"/>
                  <a:gd name="T28" fmla="*/ 189 w 1763"/>
                  <a:gd name="T29" fmla="*/ 864 h 1142"/>
                  <a:gd name="T30" fmla="*/ 263 w 1763"/>
                  <a:gd name="T31" fmla="*/ 844 h 1142"/>
                  <a:gd name="T32" fmla="*/ 344 w 1763"/>
                  <a:gd name="T33" fmla="*/ 835 h 1142"/>
                  <a:gd name="T34" fmla="*/ 414 w 1763"/>
                  <a:gd name="T35" fmla="*/ 837 h 1142"/>
                  <a:gd name="T36" fmla="*/ 526 w 1763"/>
                  <a:gd name="T37" fmla="*/ 857 h 1142"/>
                  <a:gd name="T38" fmla="*/ 629 w 1763"/>
                  <a:gd name="T39" fmla="*/ 901 h 1142"/>
                  <a:gd name="T40" fmla="*/ 715 w 1763"/>
                  <a:gd name="T41" fmla="*/ 965 h 1142"/>
                  <a:gd name="T42" fmla="*/ 788 w 1763"/>
                  <a:gd name="T43" fmla="*/ 1046 h 1142"/>
                  <a:gd name="T44" fmla="*/ 842 w 1763"/>
                  <a:gd name="T45" fmla="*/ 1142 h 1142"/>
                  <a:gd name="T46" fmla="*/ 861 w 1763"/>
                  <a:gd name="T47" fmla="*/ 1110 h 1142"/>
                  <a:gd name="T48" fmla="*/ 883 w 1763"/>
                  <a:gd name="T49" fmla="*/ 1076 h 1142"/>
                  <a:gd name="T50" fmla="*/ 937 w 1763"/>
                  <a:gd name="T51" fmla="*/ 1013 h 1142"/>
                  <a:gd name="T52" fmla="*/ 1039 w 1763"/>
                  <a:gd name="T53" fmla="*/ 937 h 1142"/>
                  <a:gd name="T54" fmla="*/ 1115 w 1763"/>
                  <a:gd name="T55" fmla="*/ 899 h 1142"/>
                  <a:gd name="T56" fmla="*/ 1188 w 1763"/>
                  <a:gd name="T57" fmla="*/ 871 h 1142"/>
                  <a:gd name="T58" fmla="*/ 1266 w 1763"/>
                  <a:gd name="T59" fmla="*/ 856 h 1142"/>
                  <a:gd name="T60" fmla="*/ 1320 w 1763"/>
                  <a:gd name="T61" fmla="*/ 850 h 1142"/>
                  <a:gd name="T62" fmla="*/ 1366 w 1763"/>
                  <a:gd name="T63" fmla="*/ 849 h 1142"/>
                  <a:gd name="T64" fmla="*/ 1431 w 1763"/>
                  <a:gd name="T65" fmla="*/ 837 h 1142"/>
                  <a:gd name="T66" fmla="*/ 1531 w 1763"/>
                  <a:gd name="T67" fmla="*/ 800 h 1142"/>
                  <a:gd name="T68" fmla="*/ 1633 w 1763"/>
                  <a:gd name="T69" fmla="*/ 726 h 1142"/>
                  <a:gd name="T70" fmla="*/ 1709 w 1763"/>
                  <a:gd name="T71" fmla="*/ 629 h 1142"/>
                  <a:gd name="T72" fmla="*/ 1737 w 1763"/>
                  <a:gd name="T73" fmla="*/ 573 h 1142"/>
                  <a:gd name="T74" fmla="*/ 1754 w 1763"/>
                  <a:gd name="T75" fmla="*/ 513 h 1142"/>
                  <a:gd name="T76" fmla="*/ 1763 w 1763"/>
                  <a:gd name="T77" fmla="*/ 449 h 1142"/>
                  <a:gd name="T78" fmla="*/ 1763 w 1763"/>
                  <a:gd name="T79" fmla="*/ 405 h 1142"/>
                  <a:gd name="T80" fmla="*/ 1754 w 1763"/>
                  <a:gd name="T81" fmla="*/ 341 h 1142"/>
                  <a:gd name="T82" fmla="*/ 1737 w 1763"/>
                  <a:gd name="T83" fmla="*/ 282 h 1142"/>
                  <a:gd name="T84" fmla="*/ 1690 w 1763"/>
                  <a:gd name="T85" fmla="*/ 190 h 1142"/>
                  <a:gd name="T86" fmla="*/ 1607 w 1763"/>
                  <a:gd name="T87" fmla="*/ 100 h 1142"/>
                  <a:gd name="T88" fmla="*/ 1500 w 1763"/>
                  <a:gd name="T89" fmla="*/ 36 h 1142"/>
                  <a:gd name="T90" fmla="*/ 1398 w 1763"/>
                  <a:gd name="T91" fmla="*/ 7 h 1142"/>
                  <a:gd name="T92" fmla="*/ 1332 w 1763"/>
                  <a:gd name="T93" fmla="*/ 0 h 1142"/>
                  <a:gd name="T94" fmla="*/ 1323 w 1763"/>
                  <a:gd name="T95"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3" h="1142">
                    <a:moveTo>
                      <a:pt x="1297" y="2"/>
                    </a:moveTo>
                    <a:lnTo>
                      <a:pt x="1297" y="2"/>
                    </a:lnTo>
                    <a:lnTo>
                      <a:pt x="1252" y="3"/>
                    </a:lnTo>
                    <a:lnTo>
                      <a:pt x="1209" y="5"/>
                    </a:lnTo>
                    <a:lnTo>
                      <a:pt x="1166" y="10"/>
                    </a:lnTo>
                    <a:lnTo>
                      <a:pt x="1124" y="16"/>
                    </a:lnTo>
                    <a:lnTo>
                      <a:pt x="1081" y="22"/>
                    </a:lnTo>
                    <a:lnTo>
                      <a:pt x="1039" y="31"/>
                    </a:lnTo>
                    <a:lnTo>
                      <a:pt x="997" y="40"/>
                    </a:lnTo>
                    <a:lnTo>
                      <a:pt x="956" y="50"/>
                    </a:lnTo>
                    <a:lnTo>
                      <a:pt x="956" y="50"/>
                    </a:lnTo>
                    <a:lnTo>
                      <a:pt x="890" y="71"/>
                    </a:lnTo>
                    <a:lnTo>
                      <a:pt x="828" y="92"/>
                    </a:lnTo>
                    <a:lnTo>
                      <a:pt x="765" y="118"/>
                    </a:lnTo>
                    <a:lnTo>
                      <a:pt x="705" y="145"/>
                    </a:lnTo>
                    <a:lnTo>
                      <a:pt x="644" y="177"/>
                    </a:lnTo>
                    <a:lnTo>
                      <a:pt x="587" y="210"/>
                    </a:lnTo>
                    <a:lnTo>
                      <a:pt x="532" y="244"/>
                    </a:lnTo>
                    <a:lnTo>
                      <a:pt x="478" y="282"/>
                    </a:lnTo>
                    <a:lnTo>
                      <a:pt x="426" y="322"/>
                    </a:lnTo>
                    <a:lnTo>
                      <a:pt x="377" y="365"/>
                    </a:lnTo>
                    <a:lnTo>
                      <a:pt x="329" y="410"/>
                    </a:lnTo>
                    <a:lnTo>
                      <a:pt x="284" y="457"/>
                    </a:lnTo>
                    <a:lnTo>
                      <a:pt x="241" y="506"/>
                    </a:lnTo>
                    <a:lnTo>
                      <a:pt x="201" y="556"/>
                    </a:lnTo>
                    <a:lnTo>
                      <a:pt x="163" y="610"/>
                    </a:lnTo>
                    <a:lnTo>
                      <a:pt x="126" y="663"/>
                    </a:lnTo>
                    <a:lnTo>
                      <a:pt x="126" y="663"/>
                    </a:lnTo>
                    <a:lnTo>
                      <a:pt x="104" y="702"/>
                    </a:lnTo>
                    <a:lnTo>
                      <a:pt x="85" y="741"/>
                    </a:lnTo>
                    <a:lnTo>
                      <a:pt x="67" y="781"/>
                    </a:lnTo>
                    <a:lnTo>
                      <a:pt x="52" y="821"/>
                    </a:lnTo>
                    <a:lnTo>
                      <a:pt x="38" y="861"/>
                    </a:lnTo>
                    <a:lnTo>
                      <a:pt x="26" y="902"/>
                    </a:lnTo>
                    <a:lnTo>
                      <a:pt x="0" y="989"/>
                    </a:lnTo>
                    <a:lnTo>
                      <a:pt x="0" y="989"/>
                    </a:lnTo>
                    <a:lnTo>
                      <a:pt x="19" y="970"/>
                    </a:lnTo>
                    <a:lnTo>
                      <a:pt x="38" y="953"/>
                    </a:lnTo>
                    <a:lnTo>
                      <a:pt x="57" y="937"/>
                    </a:lnTo>
                    <a:lnTo>
                      <a:pt x="78" y="922"/>
                    </a:lnTo>
                    <a:lnTo>
                      <a:pt x="98" y="908"/>
                    </a:lnTo>
                    <a:lnTo>
                      <a:pt x="119" y="896"/>
                    </a:lnTo>
                    <a:lnTo>
                      <a:pt x="142" y="883"/>
                    </a:lnTo>
                    <a:lnTo>
                      <a:pt x="164" y="873"/>
                    </a:lnTo>
                    <a:lnTo>
                      <a:pt x="189" y="864"/>
                    </a:lnTo>
                    <a:lnTo>
                      <a:pt x="213" y="856"/>
                    </a:lnTo>
                    <a:lnTo>
                      <a:pt x="237" y="850"/>
                    </a:lnTo>
                    <a:lnTo>
                      <a:pt x="263" y="844"/>
                    </a:lnTo>
                    <a:lnTo>
                      <a:pt x="289" y="840"/>
                    </a:lnTo>
                    <a:lnTo>
                      <a:pt x="317" y="837"/>
                    </a:lnTo>
                    <a:lnTo>
                      <a:pt x="344" y="835"/>
                    </a:lnTo>
                    <a:lnTo>
                      <a:pt x="372" y="835"/>
                    </a:lnTo>
                    <a:lnTo>
                      <a:pt x="372" y="835"/>
                    </a:lnTo>
                    <a:lnTo>
                      <a:pt x="414" y="837"/>
                    </a:lnTo>
                    <a:lnTo>
                      <a:pt x="452" y="840"/>
                    </a:lnTo>
                    <a:lnTo>
                      <a:pt x="490" y="847"/>
                    </a:lnTo>
                    <a:lnTo>
                      <a:pt x="526" y="857"/>
                    </a:lnTo>
                    <a:lnTo>
                      <a:pt x="563" y="870"/>
                    </a:lnTo>
                    <a:lnTo>
                      <a:pt x="596" y="883"/>
                    </a:lnTo>
                    <a:lnTo>
                      <a:pt x="629" y="901"/>
                    </a:lnTo>
                    <a:lnTo>
                      <a:pt x="658" y="920"/>
                    </a:lnTo>
                    <a:lnTo>
                      <a:pt x="687" y="941"/>
                    </a:lnTo>
                    <a:lnTo>
                      <a:pt x="715" y="965"/>
                    </a:lnTo>
                    <a:lnTo>
                      <a:pt x="741" y="989"/>
                    </a:lnTo>
                    <a:lnTo>
                      <a:pt x="765" y="1017"/>
                    </a:lnTo>
                    <a:lnTo>
                      <a:pt x="788" y="1046"/>
                    </a:lnTo>
                    <a:lnTo>
                      <a:pt x="807" y="1076"/>
                    </a:lnTo>
                    <a:lnTo>
                      <a:pt x="826" y="1107"/>
                    </a:lnTo>
                    <a:lnTo>
                      <a:pt x="842" y="1142"/>
                    </a:lnTo>
                    <a:lnTo>
                      <a:pt x="842" y="1142"/>
                    </a:lnTo>
                    <a:lnTo>
                      <a:pt x="852" y="1126"/>
                    </a:lnTo>
                    <a:lnTo>
                      <a:pt x="861" y="1110"/>
                    </a:lnTo>
                    <a:lnTo>
                      <a:pt x="861" y="1110"/>
                    </a:lnTo>
                    <a:lnTo>
                      <a:pt x="871" y="1093"/>
                    </a:lnTo>
                    <a:lnTo>
                      <a:pt x="883" y="1076"/>
                    </a:lnTo>
                    <a:lnTo>
                      <a:pt x="895" y="1058"/>
                    </a:lnTo>
                    <a:lnTo>
                      <a:pt x="909" y="1043"/>
                    </a:lnTo>
                    <a:lnTo>
                      <a:pt x="937" y="1013"/>
                    </a:lnTo>
                    <a:lnTo>
                      <a:pt x="970" y="986"/>
                    </a:lnTo>
                    <a:lnTo>
                      <a:pt x="1003" y="961"/>
                    </a:lnTo>
                    <a:lnTo>
                      <a:pt x="1039" y="937"/>
                    </a:lnTo>
                    <a:lnTo>
                      <a:pt x="1077" y="918"/>
                    </a:lnTo>
                    <a:lnTo>
                      <a:pt x="1115" y="899"/>
                    </a:lnTo>
                    <a:lnTo>
                      <a:pt x="1115" y="899"/>
                    </a:lnTo>
                    <a:lnTo>
                      <a:pt x="1138" y="889"/>
                    </a:lnTo>
                    <a:lnTo>
                      <a:pt x="1164" y="880"/>
                    </a:lnTo>
                    <a:lnTo>
                      <a:pt x="1188" y="871"/>
                    </a:lnTo>
                    <a:lnTo>
                      <a:pt x="1214" y="864"/>
                    </a:lnTo>
                    <a:lnTo>
                      <a:pt x="1240" y="859"/>
                    </a:lnTo>
                    <a:lnTo>
                      <a:pt x="1266" y="856"/>
                    </a:lnTo>
                    <a:lnTo>
                      <a:pt x="1294" y="852"/>
                    </a:lnTo>
                    <a:lnTo>
                      <a:pt x="1320" y="850"/>
                    </a:lnTo>
                    <a:lnTo>
                      <a:pt x="1320" y="850"/>
                    </a:lnTo>
                    <a:lnTo>
                      <a:pt x="1320" y="850"/>
                    </a:lnTo>
                    <a:lnTo>
                      <a:pt x="1344" y="849"/>
                    </a:lnTo>
                    <a:lnTo>
                      <a:pt x="1366" y="849"/>
                    </a:lnTo>
                    <a:lnTo>
                      <a:pt x="1387" y="845"/>
                    </a:lnTo>
                    <a:lnTo>
                      <a:pt x="1410" y="842"/>
                    </a:lnTo>
                    <a:lnTo>
                      <a:pt x="1431" y="837"/>
                    </a:lnTo>
                    <a:lnTo>
                      <a:pt x="1451" y="831"/>
                    </a:lnTo>
                    <a:lnTo>
                      <a:pt x="1493" y="818"/>
                    </a:lnTo>
                    <a:lnTo>
                      <a:pt x="1531" y="800"/>
                    </a:lnTo>
                    <a:lnTo>
                      <a:pt x="1567" y="778"/>
                    </a:lnTo>
                    <a:lnTo>
                      <a:pt x="1602" y="753"/>
                    </a:lnTo>
                    <a:lnTo>
                      <a:pt x="1633" y="726"/>
                    </a:lnTo>
                    <a:lnTo>
                      <a:pt x="1663" y="696"/>
                    </a:lnTo>
                    <a:lnTo>
                      <a:pt x="1687" y="663"/>
                    </a:lnTo>
                    <a:lnTo>
                      <a:pt x="1709" y="629"/>
                    </a:lnTo>
                    <a:lnTo>
                      <a:pt x="1720" y="610"/>
                    </a:lnTo>
                    <a:lnTo>
                      <a:pt x="1728" y="592"/>
                    </a:lnTo>
                    <a:lnTo>
                      <a:pt x="1737" y="573"/>
                    </a:lnTo>
                    <a:lnTo>
                      <a:pt x="1744" y="553"/>
                    </a:lnTo>
                    <a:lnTo>
                      <a:pt x="1749" y="532"/>
                    </a:lnTo>
                    <a:lnTo>
                      <a:pt x="1754" y="513"/>
                    </a:lnTo>
                    <a:lnTo>
                      <a:pt x="1758" y="492"/>
                    </a:lnTo>
                    <a:lnTo>
                      <a:pt x="1761" y="469"/>
                    </a:lnTo>
                    <a:lnTo>
                      <a:pt x="1763" y="449"/>
                    </a:lnTo>
                    <a:lnTo>
                      <a:pt x="1763" y="426"/>
                    </a:lnTo>
                    <a:lnTo>
                      <a:pt x="1763" y="426"/>
                    </a:lnTo>
                    <a:lnTo>
                      <a:pt x="1763" y="405"/>
                    </a:lnTo>
                    <a:lnTo>
                      <a:pt x="1761" y="383"/>
                    </a:lnTo>
                    <a:lnTo>
                      <a:pt x="1760" y="362"/>
                    </a:lnTo>
                    <a:lnTo>
                      <a:pt x="1754" y="341"/>
                    </a:lnTo>
                    <a:lnTo>
                      <a:pt x="1751" y="322"/>
                    </a:lnTo>
                    <a:lnTo>
                      <a:pt x="1744" y="301"/>
                    </a:lnTo>
                    <a:lnTo>
                      <a:pt x="1737" y="282"/>
                    </a:lnTo>
                    <a:lnTo>
                      <a:pt x="1730" y="263"/>
                    </a:lnTo>
                    <a:lnTo>
                      <a:pt x="1713" y="225"/>
                    </a:lnTo>
                    <a:lnTo>
                      <a:pt x="1690" y="190"/>
                    </a:lnTo>
                    <a:lnTo>
                      <a:pt x="1666" y="159"/>
                    </a:lnTo>
                    <a:lnTo>
                      <a:pt x="1638" y="128"/>
                    </a:lnTo>
                    <a:lnTo>
                      <a:pt x="1607" y="100"/>
                    </a:lnTo>
                    <a:lnTo>
                      <a:pt x="1574" y="76"/>
                    </a:lnTo>
                    <a:lnTo>
                      <a:pt x="1538" y="55"/>
                    </a:lnTo>
                    <a:lnTo>
                      <a:pt x="1500" y="36"/>
                    </a:lnTo>
                    <a:lnTo>
                      <a:pt x="1460" y="22"/>
                    </a:lnTo>
                    <a:lnTo>
                      <a:pt x="1418" y="10"/>
                    </a:lnTo>
                    <a:lnTo>
                      <a:pt x="1398" y="7"/>
                    </a:lnTo>
                    <a:lnTo>
                      <a:pt x="1377" y="3"/>
                    </a:lnTo>
                    <a:lnTo>
                      <a:pt x="1354" y="2"/>
                    </a:lnTo>
                    <a:lnTo>
                      <a:pt x="1332" y="0"/>
                    </a:lnTo>
                    <a:lnTo>
                      <a:pt x="1332" y="0"/>
                    </a:lnTo>
                    <a:lnTo>
                      <a:pt x="1323" y="0"/>
                    </a:lnTo>
                    <a:lnTo>
                      <a:pt x="1323" y="0"/>
                    </a:lnTo>
                    <a:lnTo>
                      <a:pt x="1297" y="2"/>
                    </a:lnTo>
                    <a:lnTo>
                      <a:pt x="1297" y="2"/>
                    </a:lnTo>
                    <a:close/>
                  </a:path>
                </a:pathLst>
              </a:custGeom>
              <a:solidFill>
                <a:srgbClr val="2EB1EB"/>
              </a:solidFill>
              <a:ln>
                <a:noFill/>
              </a:ln>
            </p:spPr>
            <p:txBody>
              <a:bodyPr vert="horz" wrap="square" lIns="91440" tIns="45720" rIns="91440" bIns="45720" numCol="1" anchor="t" anchorCtr="0" compatLnSpc="1">
                <a:prstTxWarp prst="textNoShape">
                  <a:avLst/>
                </a:prstTxWarp>
              </a:bodyPr>
              <a:lstStyle/>
              <a:p>
                <a:pPr>
                  <a:defRPr/>
                </a:pPr>
                <a:endParaRPr lang="en-US" sz="1100" kern="0">
                  <a:solidFill>
                    <a:prstClr val="black"/>
                  </a:solidFill>
                  <a:latin typeface="Roboto"/>
                </a:endParaRPr>
              </a:p>
            </p:txBody>
          </p:sp>
          <p:sp>
            <p:nvSpPr>
              <p:cNvPr id="159" name="Freeform 26"/>
              <p:cNvSpPr>
                <a:spLocks/>
              </p:cNvSpPr>
              <p:nvPr/>
            </p:nvSpPr>
            <p:spPr bwMode="auto">
              <a:xfrm rot="165953">
                <a:off x="2990415" y="2526076"/>
                <a:ext cx="1293565" cy="1882672"/>
              </a:xfrm>
              <a:custGeom>
                <a:avLst/>
                <a:gdLst>
                  <a:gd name="T0" fmla="*/ 5 w 1152"/>
                  <a:gd name="T1" fmla="*/ 521 h 1749"/>
                  <a:gd name="T2" fmla="*/ 20 w 1152"/>
                  <a:gd name="T3" fmla="*/ 649 h 1749"/>
                  <a:gd name="T4" fmla="*/ 48 w 1152"/>
                  <a:gd name="T5" fmla="*/ 776 h 1749"/>
                  <a:gd name="T6" fmla="*/ 81 w 1152"/>
                  <a:gd name="T7" fmla="*/ 881 h 1749"/>
                  <a:gd name="T8" fmla="*/ 161 w 1152"/>
                  <a:gd name="T9" fmla="*/ 1065 h 1749"/>
                  <a:gd name="T10" fmla="*/ 263 w 1152"/>
                  <a:gd name="T11" fmla="*/ 1235 h 1749"/>
                  <a:gd name="T12" fmla="*/ 388 w 1152"/>
                  <a:gd name="T13" fmla="*/ 1387 h 1749"/>
                  <a:gd name="T14" fmla="*/ 531 w 1152"/>
                  <a:gd name="T15" fmla="*/ 1521 h 1749"/>
                  <a:gd name="T16" fmla="*/ 692 w 1152"/>
                  <a:gd name="T17" fmla="*/ 1630 h 1749"/>
                  <a:gd name="T18" fmla="*/ 770 w 1152"/>
                  <a:gd name="T19" fmla="*/ 1671 h 1749"/>
                  <a:gd name="T20" fmla="*/ 892 w 1152"/>
                  <a:gd name="T21" fmla="*/ 1715 h 1749"/>
                  <a:gd name="T22" fmla="*/ 1020 w 1152"/>
                  <a:gd name="T23" fmla="*/ 1749 h 1749"/>
                  <a:gd name="T24" fmla="*/ 968 w 1152"/>
                  <a:gd name="T25" fmla="*/ 1694 h 1749"/>
                  <a:gd name="T26" fmla="*/ 925 w 1152"/>
                  <a:gd name="T27" fmla="*/ 1631 h 1749"/>
                  <a:gd name="T28" fmla="*/ 892 w 1152"/>
                  <a:gd name="T29" fmla="*/ 1564 h 1749"/>
                  <a:gd name="T30" fmla="*/ 869 w 1152"/>
                  <a:gd name="T31" fmla="*/ 1491 h 1749"/>
                  <a:gd name="T32" fmla="*/ 859 w 1152"/>
                  <a:gd name="T33" fmla="*/ 1410 h 1749"/>
                  <a:gd name="T34" fmla="*/ 857 w 1152"/>
                  <a:gd name="T35" fmla="*/ 1340 h 1749"/>
                  <a:gd name="T36" fmla="*/ 876 w 1152"/>
                  <a:gd name="T37" fmla="*/ 1226 h 1749"/>
                  <a:gd name="T38" fmla="*/ 918 w 1152"/>
                  <a:gd name="T39" fmla="*/ 1124 h 1749"/>
                  <a:gd name="T40" fmla="*/ 978 w 1152"/>
                  <a:gd name="T41" fmla="*/ 1035 h 1749"/>
                  <a:gd name="T42" fmla="*/ 1058 w 1152"/>
                  <a:gd name="T43" fmla="*/ 961 h 1749"/>
                  <a:gd name="T44" fmla="*/ 1152 w 1152"/>
                  <a:gd name="T45" fmla="*/ 904 h 1749"/>
                  <a:gd name="T46" fmla="*/ 1120 w 1152"/>
                  <a:gd name="T47" fmla="*/ 885 h 1749"/>
                  <a:gd name="T48" fmla="*/ 1086 w 1152"/>
                  <a:gd name="T49" fmla="*/ 864 h 1749"/>
                  <a:gd name="T50" fmla="*/ 1022 w 1152"/>
                  <a:gd name="T51" fmla="*/ 812 h 1749"/>
                  <a:gd name="T52" fmla="*/ 944 w 1152"/>
                  <a:gd name="T53" fmla="*/ 712 h 1749"/>
                  <a:gd name="T54" fmla="*/ 904 w 1152"/>
                  <a:gd name="T55" fmla="*/ 637 h 1749"/>
                  <a:gd name="T56" fmla="*/ 874 w 1152"/>
                  <a:gd name="T57" fmla="*/ 564 h 1749"/>
                  <a:gd name="T58" fmla="*/ 855 w 1152"/>
                  <a:gd name="T59" fmla="*/ 486 h 1749"/>
                  <a:gd name="T60" fmla="*/ 850 w 1152"/>
                  <a:gd name="T61" fmla="*/ 433 h 1749"/>
                  <a:gd name="T62" fmla="*/ 847 w 1152"/>
                  <a:gd name="T63" fmla="*/ 388 h 1749"/>
                  <a:gd name="T64" fmla="*/ 835 w 1152"/>
                  <a:gd name="T65" fmla="*/ 322 h 1749"/>
                  <a:gd name="T66" fmla="*/ 795 w 1152"/>
                  <a:gd name="T67" fmla="*/ 223 h 1749"/>
                  <a:gd name="T68" fmla="*/ 718 w 1152"/>
                  <a:gd name="T69" fmla="*/ 123 h 1749"/>
                  <a:gd name="T70" fmla="*/ 620 w 1152"/>
                  <a:gd name="T71" fmla="*/ 48 h 1749"/>
                  <a:gd name="T72" fmla="*/ 563 w 1152"/>
                  <a:gd name="T73" fmla="*/ 24 h 1749"/>
                  <a:gd name="T74" fmla="*/ 502 w 1152"/>
                  <a:gd name="T75" fmla="*/ 6 h 1749"/>
                  <a:gd name="T76" fmla="*/ 438 w 1152"/>
                  <a:gd name="T77" fmla="*/ 0 h 1749"/>
                  <a:gd name="T78" fmla="*/ 395 w 1152"/>
                  <a:gd name="T79" fmla="*/ 1 h 1749"/>
                  <a:gd name="T80" fmla="*/ 330 w 1152"/>
                  <a:gd name="T81" fmla="*/ 10 h 1749"/>
                  <a:gd name="T82" fmla="*/ 272 w 1152"/>
                  <a:gd name="T83" fmla="*/ 29 h 1749"/>
                  <a:gd name="T84" fmla="*/ 182 w 1152"/>
                  <a:gd name="T85" fmla="*/ 78 h 1749"/>
                  <a:gd name="T86" fmla="*/ 93 w 1152"/>
                  <a:gd name="T87" fmla="*/ 164 h 1749"/>
                  <a:gd name="T88" fmla="*/ 33 w 1152"/>
                  <a:gd name="T89" fmla="*/ 272 h 1749"/>
                  <a:gd name="T90" fmla="*/ 5 w 1152"/>
                  <a:gd name="T91" fmla="*/ 375 h 1749"/>
                  <a:gd name="T92" fmla="*/ 0 w 1152"/>
                  <a:gd name="T93" fmla="*/ 441 h 1749"/>
                  <a:gd name="T94" fmla="*/ 0 w 1152"/>
                  <a:gd name="T95" fmla="*/ 450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2" h="1749">
                    <a:moveTo>
                      <a:pt x="1" y="476"/>
                    </a:moveTo>
                    <a:lnTo>
                      <a:pt x="1" y="476"/>
                    </a:lnTo>
                    <a:lnTo>
                      <a:pt x="5" y="521"/>
                    </a:lnTo>
                    <a:lnTo>
                      <a:pt x="8" y="564"/>
                    </a:lnTo>
                    <a:lnTo>
                      <a:pt x="13" y="608"/>
                    </a:lnTo>
                    <a:lnTo>
                      <a:pt x="20" y="649"/>
                    </a:lnTo>
                    <a:lnTo>
                      <a:pt x="29" y="692"/>
                    </a:lnTo>
                    <a:lnTo>
                      <a:pt x="38" y="734"/>
                    </a:lnTo>
                    <a:lnTo>
                      <a:pt x="48" y="776"/>
                    </a:lnTo>
                    <a:lnTo>
                      <a:pt x="60" y="815"/>
                    </a:lnTo>
                    <a:lnTo>
                      <a:pt x="60" y="815"/>
                    </a:lnTo>
                    <a:lnTo>
                      <a:pt x="81" y="881"/>
                    </a:lnTo>
                    <a:lnTo>
                      <a:pt x="104" y="944"/>
                    </a:lnTo>
                    <a:lnTo>
                      <a:pt x="131" y="1006"/>
                    </a:lnTo>
                    <a:lnTo>
                      <a:pt x="161" y="1065"/>
                    </a:lnTo>
                    <a:lnTo>
                      <a:pt x="192" y="1124"/>
                    </a:lnTo>
                    <a:lnTo>
                      <a:pt x="227" y="1181"/>
                    </a:lnTo>
                    <a:lnTo>
                      <a:pt x="263" y="1235"/>
                    </a:lnTo>
                    <a:lnTo>
                      <a:pt x="303" y="1288"/>
                    </a:lnTo>
                    <a:lnTo>
                      <a:pt x="344" y="1339"/>
                    </a:lnTo>
                    <a:lnTo>
                      <a:pt x="388" y="1387"/>
                    </a:lnTo>
                    <a:lnTo>
                      <a:pt x="434" y="1434"/>
                    </a:lnTo>
                    <a:lnTo>
                      <a:pt x="481" y="1477"/>
                    </a:lnTo>
                    <a:lnTo>
                      <a:pt x="531" y="1521"/>
                    </a:lnTo>
                    <a:lnTo>
                      <a:pt x="583" y="1559"/>
                    </a:lnTo>
                    <a:lnTo>
                      <a:pt x="637" y="1597"/>
                    </a:lnTo>
                    <a:lnTo>
                      <a:pt x="692" y="1630"/>
                    </a:lnTo>
                    <a:lnTo>
                      <a:pt x="692" y="1630"/>
                    </a:lnTo>
                    <a:lnTo>
                      <a:pt x="731" y="1652"/>
                    </a:lnTo>
                    <a:lnTo>
                      <a:pt x="770" y="1671"/>
                    </a:lnTo>
                    <a:lnTo>
                      <a:pt x="810" y="1687"/>
                    </a:lnTo>
                    <a:lnTo>
                      <a:pt x="850" y="1701"/>
                    </a:lnTo>
                    <a:lnTo>
                      <a:pt x="892" y="1715"/>
                    </a:lnTo>
                    <a:lnTo>
                      <a:pt x="933" y="1727"/>
                    </a:lnTo>
                    <a:lnTo>
                      <a:pt x="1020" y="1749"/>
                    </a:lnTo>
                    <a:lnTo>
                      <a:pt x="1020" y="1749"/>
                    </a:lnTo>
                    <a:lnTo>
                      <a:pt x="1001" y="1730"/>
                    </a:lnTo>
                    <a:lnTo>
                      <a:pt x="984" y="1713"/>
                    </a:lnTo>
                    <a:lnTo>
                      <a:pt x="968" y="1694"/>
                    </a:lnTo>
                    <a:lnTo>
                      <a:pt x="952" y="1673"/>
                    </a:lnTo>
                    <a:lnTo>
                      <a:pt x="937" y="1652"/>
                    </a:lnTo>
                    <a:lnTo>
                      <a:pt x="925" y="1631"/>
                    </a:lnTo>
                    <a:lnTo>
                      <a:pt x="912" y="1611"/>
                    </a:lnTo>
                    <a:lnTo>
                      <a:pt x="900" y="1588"/>
                    </a:lnTo>
                    <a:lnTo>
                      <a:pt x="892" y="1564"/>
                    </a:lnTo>
                    <a:lnTo>
                      <a:pt x="883" y="1540"/>
                    </a:lnTo>
                    <a:lnTo>
                      <a:pt x="876" y="1515"/>
                    </a:lnTo>
                    <a:lnTo>
                      <a:pt x="869" y="1491"/>
                    </a:lnTo>
                    <a:lnTo>
                      <a:pt x="864" y="1463"/>
                    </a:lnTo>
                    <a:lnTo>
                      <a:pt x="861" y="1437"/>
                    </a:lnTo>
                    <a:lnTo>
                      <a:pt x="859" y="1410"/>
                    </a:lnTo>
                    <a:lnTo>
                      <a:pt x="857" y="1380"/>
                    </a:lnTo>
                    <a:lnTo>
                      <a:pt x="857" y="1380"/>
                    </a:lnTo>
                    <a:lnTo>
                      <a:pt x="857" y="1340"/>
                    </a:lnTo>
                    <a:lnTo>
                      <a:pt x="861" y="1301"/>
                    </a:lnTo>
                    <a:lnTo>
                      <a:pt x="867" y="1262"/>
                    </a:lnTo>
                    <a:lnTo>
                      <a:pt x="876" y="1226"/>
                    </a:lnTo>
                    <a:lnTo>
                      <a:pt x="888" y="1190"/>
                    </a:lnTo>
                    <a:lnTo>
                      <a:pt x="900" y="1157"/>
                    </a:lnTo>
                    <a:lnTo>
                      <a:pt x="918" y="1124"/>
                    </a:lnTo>
                    <a:lnTo>
                      <a:pt x="935" y="1093"/>
                    </a:lnTo>
                    <a:lnTo>
                      <a:pt x="956" y="1063"/>
                    </a:lnTo>
                    <a:lnTo>
                      <a:pt x="978" y="1035"/>
                    </a:lnTo>
                    <a:lnTo>
                      <a:pt x="1003" y="1008"/>
                    </a:lnTo>
                    <a:lnTo>
                      <a:pt x="1030" y="984"/>
                    </a:lnTo>
                    <a:lnTo>
                      <a:pt x="1058" y="961"/>
                    </a:lnTo>
                    <a:lnTo>
                      <a:pt x="1087" y="940"/>
                    </a:lnTo>
                    <a:lnTo>
                      <a:pt x="1119" y="921"/>
                    </a:lnTo>
                    <a:lnTo>
                      <a:pt x="1152" y="904"/>
                    </a:lnTo>
                    <a:lnTo>
                      <a:pt x="1152" y="904"/>
                    </a:lnTo>
                    <a:lnTo>
                      <a:pt x="1136" y="895"/>
                    </a:lnTo>
                    <a:lnTo>
                      <a:pt x="1120" y="885"/>
                    </a:lnTo>
                    <a:lnTo>
                      <a:pt x="1120" y="885"/>
                    </a:lnTo>
                    <a:lnTo>
                      <a:pt x="1103" y="876"/>
                    </a:lnTo>
                    <a:lnTo>
                      <a:pt x="1086" y="864"/>
                    </a:lnTo>
                    <a:lnTo>
                      <a:pt x="1068" y="852"/>
                    </a:lnTo>
                    <a:lnTo>
                      <a:pt x="1053" y="840"/>
                    </a:lnTo>
                    <a:lnTo>
                      <a:pt x="1022" y="812"/>
                    </a:lnTo>
                    <a:lnTo>
                      <a:pt x="994" y="781"/>
                    </a:lnTo>
                    <a:lnTo>
                      <a:pt x="968" y="746"/>
                    </a:lnTo>
                    <a:lnTo>
                      <a:pt x="944" y="712"/>
                    </a:lnTo>
                    <a:lnTo>
                      <a:pt x="923" y="675"/>
                    </a:lnTo>
                    <a:lnTo>
                      <a:pt x="904" y="637"/>
                    </a:lnTo>
                    <a:lnTo>
                      <a:pt x="904" y="637"/>
                    </a:lnTo>
                    <a:lnTo>
                      <a:pt x="892" y="613"/>
                    </a:lnTo>
                    <a:lnTo>
                      <a:pt x="883" y="589"/>
                    </a:lnTo>
                    <a:lnTo>
                      <a:pt x="874" y="564"/>
                    </a:lnTo>
                    <a:lnTo>
                      <a:pt x="867" y="538"/>
                    </a:lnTo>
                    <a:lnTo>
                      <a:pt x="861" y="512"/>
                    </a:lnTo>
                    <a:lnTo>
                      <a:pt x="855" y="486"/>
                    </a:lnTo>
                    <a:lnTo>
                      <a:pt x="852" y="460"/>
                    </a:lnTo>
                    <a:lnTo>
                      <a:pt x="850" y="433"/>
                    </a:lnTo>
                    <a:lnTo>
                      <a:pt x="850" y="433"/>
                    </a:lnTo>
                    <a:lnTo>
                      <a:pt x="850" y="433"/>
                    </a:lnTo>
                    <a:lnTo>
                      <a:pt x="848" y="410"/>
                    </a:lnTo>
                    <a:lnTo>
                      <a:pt x="847" y="388"/>
                    </a:lnTo>
                    <a:lnTo>
                      <a:pt x="843" y="365"/>
                    </a:lnTo>
                    <a:lnTo>
                      <a:pt x="840" y="344"/>
                    </a:lnTo>
                    <a:lnTo>
                      <a:pt x="835" y="322"/>
                    </a:lnTo>
                    <a:lnTo>
                      <a:pt x="828" y="301"/>
                    </a:lnTo>
                    <a:lnTo>
                      <a:pt x="812" y="261"/>
                    </a:lnTo>
                    <a:lnTo>
                      <a:pt x="795" y="223"/>
                    </a:lnTo>
                    <a:lnTo>
                      <a:pt x="772" y="187"/>
                    </a:lnTo>
                    <a:lnTo>
                      <a:pt x="746" y="154"/>
                    </a:lnTo>
                    <a:lnTo>
                      <a:pt x="718" y="123"/>
                    </a:lnTo>
                    <a:lnTo>
                      <a:pt x="687" y="95"/>
                    </a:lnTo>
                    <a:lnTo>
                      <a:pt x="654" y="71"/>
                    </a:lnTo>
                    <a:lnTo>
                      <a:pt x="620" y="48"/>
                    </a:lnTo>
                    <a:lnTo>
                      <a:pt x="601" y="39"/>
                    </a:lnTo>
                    <a:lnTo>
                      <a:pt x="582" y="31"/>
                    </a:lnTo>
                    <a:lnTo>
                      <a:pt x="563" y="24"/>
                    </a:lnTo>
                    <a:lnTo>
                      <a:pt x="542" y="17"/>
                    </a:lnTo>
                    <a:lnTo>
                      <a:pt x="523" y="12"/>
                    </a:lnTo>
                    <a:lnTo>
                      <a:pt x="502" y="6"/>
                    </a:lnTo>
                    <a:lnTo>
                      <a:pt x="479" y="3"/>
                    </a:lnTo>
                    <a:lnTo>
                      <a:pt x="459" y="1"/>
                    </a:lnTo>
                    <a:lnTo>
                      <a:pt x="438" y="0"/>
                    </a:lnTo>
                    <a:lnTo>
                      <a:pt x="415" y="0"/>
                    </a:lnTo>
                    <a:lnTo>
                      <a:pt x="415" y="0"/>
                    </a:lnTo>
                    <a:lnTo>
                      <a:pt x="395" y="1"/>
                    </a:lnTo>
                    <a:lnTo>
                      <a:pt x="372" y="3"/>
                    </a:lnTo>
                    <a:lnTo>
                      <a:pt x="351" y="6"/>
                    </a:lnTo>
                    <a:lnTo>
                      <a:pt x="330" y="10"/>
                    </a:lnTo>
                    <a:lnTo>
                      <a:pt x="311" y="15"/>
                    </a:lnTo>
                    <a:lnTo>
                      <a:pt x="291" y="22"/>
                    </a:lnTo>
                    <a:lnTo>
                      <a:pt x="272" y="29"/>
                    </a:lnTo>
                    <a:lnTo>
                      <a:pt x="253" y="38"/>
                    </a:lnTo>
                    <a:lnTo>
                      <a:pt x="216" y="57"/>
                    </a:lnTo>
                    <a:lnTo>
                      <a:pt x="182" y="78"/>
                    </a:lnTo>
                    <a:lnTo>
                      <a:pt x="150" y="103"/>
                    </a:lnTo>
                    <a:lnTo>
                      <a:pt x="121" y="133"/>
                    </a:lnTo>
                    <a:lnTo>
                      <a:pt x="93" y="164"/>
                    </a:lnTo>
                    <a:lnTo>
                      <a:pt x="71" y="197"/>
                    </a:lnTo>
                    <a:lnTo>
                      <a:pt x="50" y="233"/>
                    </a:lnTo>
                    <a:lnTo>
                      <a:pt x="33" y="272"/>
                    </a:lnTo>
                    <a:lnTo>
                      <a:pt x="19" y="311"/>
                    </a:lnTo>
                    <a:lnTo>
                      <a:pt x="8" y="355"/>
                    </a:lnTo>
                    <a:lnTo>
                      <a:pt x="5" y="375"/>
                    </a:lnTo>
                    <a:lnTo>
                      <a:pt x="1" y="398"/>
                    </a:lnTo>
                    <a:lnTo>
                      <a:pt x="0" y="419"/>
                    </a:lnTo>
                    <a:lnTo>
                      <a:pt x="0" y="441"/>
                    </a:lnTo>
                    <a:lnTo>
                      <a:pt x="0" y="441"/>
                    </a:lnTo>
                    <a:lnTo>
                      <a:pt x="0" y="450"/>
                    </a:lnTo>
                    <a:lnTo>
                      <a:pt x="0" y="450"/>
                    </a:lnTo>
                    <a:lnTo>
                      <a:pt x="1" y="476"/>
                    </a:lnTo>
                    <a:lnTo>
                      <a:pt x="1" y="476"/>
                    </a:lnTo>
                    <a:close/>
                  </a:path>
                </a:pathLst>
              </a:custGeom>
              <a:solidFill>
                <a:srgbClr val="EF7521"/>
              </a:solidFill>
              <a:ln>
                <a:noFill/>
              </a:ln>
            </p:spPr>
            <p:txBody>
              <a:bodyPr vert="horz" wrap="square" lIns="91440" tIns="45720" rIns="91440" bIns="45720" numCol="1" anchor="t" anchorCtr="0" compatLnSpc="1">
                <a:prstTxWarp prst="textNoShape">
                  <a:avLst/>
                </a:prstTxWarp>
              </a:bodyPr>
              <a:lstStyle/>
              <a:p>
                <a:pPr>
                  <a:defRPr/>
                </a:pPr>
                <a:endParaRPr lang="en-US" sz="1100" kern="0">
                  <a:solidFill>
                    <a:prstClr val="black"/>
                  </a:solidFill>
                  <a:latin typeface="Roboto"/>
                </a:endParaRPr>
              </a:p>
            </p:txBody>
          </p:sp>
          <p:sp>
            <p:nvSpPr>
              <p:cNvPr id="160" name="Freeform 27"/>
              <p:cNvSpPr>
                <a:spLocks/>
              </p:cNvSpPr>
              <p:nvPr/>
            </p:nvSpPr>
            <p:spPr bwMode="auto">
              <a:xfrm>
                <a:off x="4058280" y="3286035"/>
                <a:ext cx="1985263" cy="1224975"/>
              </a:xfrm>
              <a:custGeom>
                <a:avLst/>
                <a:gdLst>
                  <a:gd name="T0" fmla="*/ 507 w 1768"/>
                  <a:gd name="T1" fmla="*/ 1137 h 1138"/>
                  <a:gd name="T2" fmla="*/ 637 w 1768"/>
                  <a:gd name="T3" fmla="*/ 1123 h 1138"/>
                  <a:gd name="T4" fmla="*/ 763 w 1768"/>
                  <a:gd name="T5" fmla="*/ 1100 h 1138"/>
                  <a:gd name="T6" fmla="*/ 869 w 1768"/>
                  <a:gd name="T7" fmla="*/ 1071 h 1138"/>
                  <a:gd name="T8" fmla="*/ 1058 w 1768"/>
                  <a:gd name="T9" fmla="*/ 998 h 1138"/>
                  <a:gd name="T10" fmla="*/ 1229 w 1768"/>
                  <a:gd name="T11" fmla="*/ 901 h 1138"/>
                  <a:gd name="T12" fmla="*/ 1387 w 1768"/>
                  <a:gd name="T13" fmla="*/ 782 h 1138"/>
                  <a:gd name="T14" fmla="*/ 1524 w 1768"/>
                  <a:gd name="T15" fmla="*/ 641 h 1138"/>
                  <a:gd name="T16" fmla="*/ 1638 w 1768"/>
                  <a:gd name="T17" fmla="*/ 485 h 1138"/>
                  <a:gd name="T18" fmla="*/ 1682 w 1768"/>
                  <a:gd name="T19" fmla="*/ 407 h 1138"/>
                  <a:gd name="T20" fmla="*/ 1730 w 1768"/>
                  <a:gd name="T21" fmla="*/ 288 h 1138"/>
                  <a:gd name="T22" fmla="*/ 1768 w 1768"/>
                  <a:gd name="T23" fmla="*/ 160 h 1138"/>
                  <a:gd name="T24" fmla="*/ 1711 w 1768"/>
                  <a:gd name="T25" fmla="*/ 212 h 1138"/>
                  <a:gd name="T26" fmla="*/ 1647 w 1768"/>
                  <a:gd name="T27" fmla="*/ 253 h 1138"/>
                  <a:gd name="T28" fmla="*/ 1579 w 1768"/>
                  <a:gd name="T29" fmla="*/ 283 h 1138"/>
                  <a:gd name="T30" fmla="*/ 1505 w 1768"/>
                  <a:gd name="T31" fmla="*/ 302 h 1138"/>
                  <a:gd name="T32" fmla="*/ 1423 w 1768"/>
                  <a:gd name="T33" fmla="*/ 310 h 1138"/>
                  <a:gd name="T34" fmla="*/ 1354 w 1768"/>
                  <a:gd name="T35" fmla="*/ 309 h 1138"/>
                  <a:gd name="T36" fmla="*/ 1240 w 1768"/>
                  <a:gd name="T37" fmla="*/ 288 h 1138"/>
                  <a:gd name="T38" fmla="*/ 1139 w 1768"/>
                  <a:gd name="T39" fmla="*/ 243 h 1138"/>
                  <a:gd name="T40" fmla="*/ 1053 w 1768"/>
                  <a:gd name="T41" fmla="*/ 179 h 1138"/>
                  <a:gd name="T42" fmla="*/ 982 w 1768"/>
                  <a:gd name="T43" fmla="*/ 97 h 1138"/>
                  <a:gd name="T44" fmla="*/ 928 w 1768"/>
                  <a:gd name="T45" fmla="*/ 0 h 1138"/>
                  <a:gd name="T46" fmla="*/ 909 w 1768"/>
                  <a:gd name="T47" fmla="*/ 32 h 1138"/>
                  <a:gd name="T48" fmla="*/ 886 w 1768"/>
                  <a:gd name="T49" fmla="*/ 66 h 1138"/>
                  <a:gd name="T50" fmla="*/ 831 w 1768"/>
                  <a:gd name="T51" fmla="*/ 129 h 1138"/>
                  <a:gd name="T52" fmla="*/ 729 w 1768"/>
                  <a:gd name="T53" fmla="*/ 203 h 1138"/>
                  <a:gd name="T54" fmla="*/ 653 w 1768"/>
                  <a:gd name="T55" fmla="*/ 241 h 1138"/>
                  <a:gd name="T56" fmla="*/ 580 w 1768"/>
                  <a:gd name="T57" fmla="*/ 267 h 1138"/>
                  <a:gd name="T58" fmla="*/ 502 w 1768"/>
                  <a:gd name="T59" fmla="*/ 283 h 1138"/>
                  <a:gd name="T60" fmla="*/ 446 w 1768"/>
                  <a:gd name="T61" fmla="*/ 288 h 1138"/>
                  <a:gd name="T62" fmla="*/ 401 w 1768"/>
                  <a:gd name="T63" fmla="*/ 290 h 1138"/>
                  <a:gd name="T64" fmla="*/ 336 w 1768"/>
                  <a:gd name="T65" fmla="*/ 300 h 1138"/>
                  <a:gd name="T66" fmla="*/ 235 w 1768"/>
                  <a:gd name="T67" fmla="*/ 336 h 1138"/>
                  <a:gd name="T68" fmla="*/ 133 w 1768"/>
                  <a:gd name="T69" fmla="*/ 409 h 1138"/>
                  <a:gd name="T70" fmla="*/ 55 w 1768"/>
                  <a:gd name="T71" fmla="*/ 506 h 1138"/>
                  <a:gd name="T72" fmla="*/ 29 w 1768"/>
                  <a:gd name="T73" fmla="*/ 562 h 1138"/>
                  <a:gd name="T74" fmla="*/ 10 w 1768"/>
                  <a:gd name="T75" fmla="*/ 622 h 1138"/>
                  <a:gd name="T76" fmla="*/ 1 w 1768"/>
                  <a:gd name="T77" fmla="*/ 686 h 1138"/>
                  <a:gd name="T78" fmla="*/ 1 w 1768"/>
                  <a:gd name="T79" fmla="*/ 730 h 1138"/>
                  <a:gd name="T80" fmla="*/ 8 w 1768"/>
                  <a:gd name="T81" fmla="*/ 794 h 1138"/>
                  <a:gd name="T82" fmla="*/ 26 w 1768"/>
                  <a:gd name="T83" fmla="*/ 853 h 1138"/>
                  <a:gd name="T84" fmla="*/ 71 w 1768"/>
                  <a:gd name="T85" fmla="*/ 944 h 1138"/>
                  <a:gd name="T86" fmla="*/ 154 w 1768"/>
                  <a:gd name="T87" fmla="*/ 1035 h 1138"/>
                  <a:gd name="T88" fmla="*/ 259 w 1768"/>
                  <a:gd name="T89" fmla="*/ 1100 h 1138"/>
                  <a:gd name="T90" fmla="*/ 363 w 1768"/>
                  <a:gd name="T91" fmla="*/ 1132 h 1138"/>
                  <a:gd name="T92" fmla="*/ 429 w 1768"/>
                  <a:gd name="T93" fmla="*/ 1138 h 1138"/>
                  <a:gd name="T94" fmla="*/ 438 w 1768"/>
                  <a:gd name="T95" fmla="*/ 1138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8" h="1138">
                    <a:moveTo>
                      <a:pt x="464" y="1137"/>
                    </a:moveTo>
                    <a:lnTo>
                      <a:pt x="464" y="1137"/>
                    </a:lnTo>
                    <a:lnTo>
                      <a:pt x="507" y="1137"/>
                    </a:lnTo>
                    <a:lnTo>
                      <a:pt x="550" y="1133"/>
                    </a:lnTo>
                    <a:lnTo>
                      <a:pt x="594" y="1130"/>
                    </a:lnTo>
                    <a:lnTo>
                      <a:pt x="637" y="1123"/>
                    </a:lnTo>
                    <a:lnTo>
                      <a:pt x="680" y="1118"/>
                    </a:lnTo>
                    <a:lnTo>
                      <a:pt x="722" y="1109"/>
                    </a:lnTo>
                    <a:lnTo>
                      <a:pt x="763" y="1100"/>
                    </a:lnTo>
                    <a:lnTo>
                      <a:pt x="805" y="1090"/>
                    </a:lnTo>
                    <a:lnTo>
                      <a:pt x="805" y="1090"/>
                    </a:lnTo>
                    <a:lnTo>
                      <a:pt x="869" y="1071"/>
                    </a:lnTo>
                    <a:lnTo>
                      <a:pt x="933" y="1050"/>
                    </a:lnTo>
                    <a:lnTo>
                      <a:pt x="996" y="1026"/>
                    </a:lnTo>
                    <a:lnTo>
                      <a:pt x="1058" y="998"/>
                    </a:lnTo>
                    <a:lnTo>
                      <a:pt x="1117" y="969"/>
                    </a:lnTo>
                    <a:lnTo>
                      <a:pt x="1174" y="936"/>
                    </a:lnTo>
                    <a:lnTo>
                      <a:pt x="1229" y="901"/>
                    </a:lnTo>
                    <a:lnTo>
                      <a:pt x="1285" y="863"/>
                    </a:lnTo>
                    <a:lnTo>
                      <a:pt x="1337" y="823"/>
                    </a:lnTo>
                    <a:lnTo>
                      <a:pt x="1387" y="782"/>
                    </a:lnTo>
                    <a:lnTo>
                      <a:pt x="1434" y="737"/>
                    </a:lnTo>
                    <a:lnTo>
                      <a:pt x="1481" y="690"/>
                    </a:lnTo>
                    <a:lnTo>
                      <a:pt x="1524" y="641"/>
                    </a:lnTo>
                    <a:lnTo>
                      <a:pt x="1564" y="591"/>
                    </a:lnTo>
                    <a:lnTo>
                      <a:pt x="1604" y="539"/>
                    </a:lnTo>
                    <a:lnTo>
                      <a:pt x="1638" y="485"/>
                    </a:lnTo>
                    <a:lnTo>
                      <a:pt x="1638" y="485"/>
                    </a:lnTo>
                    <a:lnTo>
                      <a:pt x="1662" y="446"/>
                    </a:lnTo>
                    <a:lnTo>
                      <a:pt x="1682" y="407"/>
                    </a:lnTo>
                    <a:lnTo>
                      <a:pt x="1699" y="368"/>
                    </a:lnTo>
                    <a:lnTo>
                      <a:pt x="1714" y="328"/>
                    </a:lnTo>
                    <a:lnTo>
                      <a:pt x="1730" y="288"/>
                    </a:lnTo>
                    <a:lnTo>
                      <a:pt x="1742" y="246"/>
                    </a:lnTo>
                    <a:lnTo>
                      <a:pt x="1768" y="160"/>
                    </a:lnTo>
                    <a:lnTo>
                      <a:pt x="1768" y="160"/>
                    </a:lnTo>
                    <a:lnTo>
                      <a:pt x="1749" y="179"/>
                    </a:lnTo>
                    <a:lnTo>
                      <a:pt x="1730" y="196"/>
                    </a:lnTo>
                    <a:lnTo>
                      <a:pt x="1711" y="212"/>
                    </a:lnTo>
                    <a:lnTo>
                      <a:pt x="1690" y="227"/>
                    </a:lnTo>
                    <a:lnTo>
                      <a:pt x="1669" y="241"/>
                    </a:lnTo>
                    <a:lnTo>
                      <a:pt x="1647" y="253"/>
                    </a:lnTo>
                    <a:lnTo>
                      <a:pt x="1626" y="264"/>
                    </a:lnTo>
                    <a:lnTo>
                      <a:pt x="1604" y="274"/>
                    </a:lnTo>
                    <a:lnTo>
                      <a:pt x="1579" y="283"/>
                    </a:lnTo>
                    <a:lnTo>
                      <a:pt x="1555" y="291"/>
                    </a:lnTo>
                    <a:lnTo>
                      <a:pt x="1531" y="297"/>
                    </a:lnTo>
                    <a:lnTo>
                      <a:pt x="1505" y="302"/>
                    </a:lnTo>
                    <a:lnTo>
                      <a:pt x="1479" y="307"/>
                    </a:lnTo>
                    <a:lnTo>
                      <a:pt x="1451" y="309"/>
                    </a:lnTo>
                    <a:lnTo>
                      <a:pt x="1423" y="310"/>
                    </a:lnTo>
                    <a:lnTo>
                      <a:pt x="1394" y="310"/>
                    </a:lnTo>
                    <a:lnTo>
                      <a:pt x="1394" y="310"/>
                    </a:lnTo>
                    <a:lnTo>
                      <a:pt x="1354" y="309"/>
                    </a:lnTo>
                    <a:lnTo>
                      <a:pt x="1314" y="305"/>
                    </a:lnTo>
                    <a:lnTo>
                      <a:pt x="1278" y="297"/>
                    </a:lnTo>
                    <a:lnTo>
                      <a:pt x="1240" y="288"/>
                    </a:lnTo>
                    <a:lnTo>
                      <a:pt x="1205" y="276"/>
                    </a:lnTo>
                    <a:lnTo>
                      <a:pt x="1172" y="260"/>
                    </a:lnTo>
                    <a:lnTo>
                      <a:pt x="1139" y="243"/>
                    </a:lnTo>
                    <a:lnTo>
                      <a:pt x="1110" y="224"/>
                    </a:lnTo>
                    <a:lnTo>
                      <a:pt x="1080" y="203"/>
                    </a:lnTo>
                    <a:lnTo>
                      <a:pt x="1053" y="179"/>
                    </a:lnTo>
                    <a:lnTo>
                      <a:pt x="1027" y="153"/>
                    </a:lnTo>
                    <a:lnTo>
                      <a:pt x="1004" y="127"/>
                    </a:lnTo>
                    <a:lnTo>
                      <a:pt x="982" y="97"/>
                    </a:lnTo>
                    <a:lnTo>
                      <a:pt x="961" y="66"/>
                    </a:lnTo>
                    <a:lnTo>
                      <a:pt x="944" y="35"/>
                    </a:lnTo>
                    <a:lnTo>
                      <a:pt x="928" y="0"/>
                    </a:lnTo>
                    <a:lnTo>
                      <a:pt x="928" y="0"/>
                    </a:lnTo>
                    <a:lnTo>
                      <a:pt x="918" y="16"/>
                    </a:lnTo>
                    <a:lnTo>
                      <a:pt x="909" y="32"/>
                    </a:lnTo>
                    <a:lnTo>
                      <a:pt x="909" y="32"/>
                    </a:lnTo>
                    <a:lnTo>
                      <a:pt x="899" y="51"/>
                    </a:lnTo>
                    <a:lnTo>
                      <a:pt x="886" y="66"/>
                    </a:lnTo>
                    <a:lnTo>
                      <a:pt x="874" y="83"/>
                    </a:lnTo>
                    <a:lnTo>
                      <a:pt x="860" y="99"/>
                    </a:lnTo>
                    <a:lnTo>
                      <a:pt x="831" y="129"/>
                    </a:lnTo>
                    <a:lnTo>
                      <a:pt x="800" y="156"/>
                    </a:lnTo>
                    <a:lnTo>
                      <a:pt x="765" y="181"/>
                    </a:lnTo>
                    <a:lnTo>
                      <a:pt x="729" y="203"/>
                    </a:lnTo>
                    <a:lnTo>
                      <a:pt x="691" y="224"/>
                    </a:lnTo>
                    <a:lnTo>
                      <a:pt x="653" y="241"/>
                    </a:lnTo>
                    <a:lnTo>
                      <a:pt x="653" y="241"/>
                    </a:lnTo>
                    <a:lnTo>
                      <a:pt x="628" y="252"/>
                    </a:lnTo>
                    <a:lnTo>
                      <a:pt x="604" y="260"/>
                    </a:lnTo>
                    <a:lnTo>
                      <a:pt x="580" y="267"/>
                    </a:lnTo>
                    <a:lnTo>
                      <a:pt x="554" y="274"/>
                    </a:lnTo>
                    <a:lnTo>
                      <a:pt x="528" y="279"/>
                    </a:lnTo>
                    <a:lnTo>
                      <a:pt x="502" y="283"/>
                    </a:lnTo>
                    <a:lnTo>
                      <a:pt x="474" y="286"/>
                    </a:lnTo>
                    <a:lnTo>
                      <a:pt x="446" y="288"/>
                    </a:lnTo>
                    <a:lnTo>
                      <a:pt x="446" y="288"/>
                    </a:lnTo>
                    <a:lnTo>
                      <a:pt x="446" y="288"/>
                    </a:lnTo>
                    <a:lnTo>
                      <a:pt x="424" y="288"/>
                    </a:lnTo>
                    <a:lnTo>
                      <a:pt x="401" y="290"/>
                    </a:lnTo>
                    <a:lnTo>
                      <a:pt x="379" y="293"/>
                    </a:lnTo>
                    <a:lnTo>
                      <a:pt x="358" y="297"/>
                    </a:lnTo>
                    <a:lnTo>
                      <a:pt x="336" y="300"/>
                    </a:lnTo>
                    <a:lnTo>
                      <a:pt x="315" y="305"/>
                    </a:lnTo>
                    <a:lnTo>
                      <a:pt x="275" y="319"/>
                    </a:lnTo>
                    <a:lnTo>
                      <a:pt x="235" y="336"/>
                    </a:lnTo>
                    <a:lnTo>
                      <a:pt x="199" y="357"/>
                    </a:lnTo>
                    <a:lnTo>
                      <a:pt x="164" y="381"/>
                    </a:lnTo>
                    <a:lnTo>
                      <a:pt x="133" y="409"/>
                    </a:lnTo>
                    <a:lnTo>
                      <a:pt x="104" y="439"/>
                    </a:lnTo>
                    <a:lnTo>
                      <a:pt x="78" y="472"/>
                    </a:lnTo>
                    <a:lnTo>
                      <a:pt x="55" y="506"/>
                    </a:lnTo>
                    <a:lnTo>
                      <a:pt x="46" y="525"/>
                    </a:lnTo>
                    <a:lnTo>
                      <a:pt x="36" y="543"/>
                    </a:lnTo>
                    <a:lnTo>
                      <a:pt x="29" y="562"/>
                    </a:lnTo>
                    <a:lnTo>
                      <a:pt x="22" y="582"/>
                    </a:lnTo>
                    <a:lnTo>
                      <a:pt x="15" y="601"/>
                    </a:lnTo>
                    <a:lnTo>
                      <a:pt x="10" y="622"/>
                    </a:lnTo>
                    <a:lnTo>
                      <a:pt x="7" y="643"/>
                    </a:lnTo>
                    <a:lnTo>
                      <a:pt x="3" y="666"/>
                    </a:lnTo>
                    <a:lnTo>
                      <a:pt x="1" y="686"/>
                    </a:lnTo>
                    <a:lnTo>
                      <a:pt x="0" y="709"/>
                    </a:lnTo>
                    <a:lnTo>
                      <a:pt x="0" y="709"/>
                    </a:lnTo>
                    <a:lnTo>
                      <a:pt x="1" y="730"/>
                    </a:lnTo>
                    <a:lnTo>
                      <a:pt x="1" y="750"/>
                    </a:lnTo>
                    <a:lnTo>
                      <a:pt x="5" y="773"/>
                    </a:lnTo>
                    <a:lnTo>
                      <a:pt x="8" y="794"/>
                    </a:lnTo>
                    <a:lnTo>
                      <a:pt x="13" y="813"/>
                    </a:lnTo>
                    <a:lnTo>
                      <a:pt x="19" y="834"/>
                    </a:lnTo>
                    <a:lnTo>
                      <a:pt x="26" y="853"/>
                    </a:lnTo>
                    <a:lnTo>
                      <a:pt x="33" y="872"/>
                    </a:lnTo>
                    <a:lnTo>
                      <a:pt x="50" y="910"/>
                    </a:lnTo>
                    <a:lnTo>
                      <a:pt x="71" y="944"/>
                    </a:lnTo>
                    <a:lnTo>
                      <a:pt x="97" y="977"/>
                    </a:lnTo>
                    <a:lnTo>
                      <a:pt x="124" y="1007"/>
                    </a:lnTo>
                    <a:lnTo>
                      <a:pt x="154" y="1035"/>
                    </a:lnTo>
                    <a:lnTo>
                      <a:pt x="187" y="1061"/>
                    </a:lnTo>
                    <a:lnTo>
                      <a:pt x="223" y="1081"/>
                    </a:lnTo>
                    <a:lnTo>
                      <a:pt x="259" y="1100"/>
                    </a:lnTo>
                    <a:lnTo>
                      <a:pt x="299" y="1116"/>
                    </a:lnTo>
                    <a:lnTo>
                      <a:pt x="341" y="1126"/>
                    </a:lnTo>
                    <a:lnTo>
                      <a:pt x="363" y="1132"/>
                    </a:lnTo>
                    <a:lnTo>
                      <a:pt x="384" y="1135"/>
                    </a:lnTo>
                    <a:lnTo>
                      <a:pt x="407" y="1137"/>
                    </a:lnTo>
                    <a:lnTo>
                      <a:pt x="429" y="1138"/>
                    </a:lnTo>
                    <a:lnTo>
                      <a:pt x="429" y="1138"/>
                    </a:lnTo>
                    <a:lnTo>
                      <a:pt x="438" y="1138"/>
                    </a:lnTo>
                    <a:lnTo>
                      <a:pt x="438" y="1138"/>
                    </a:lnTo>
                    <a:lnTo>
                      <a:pt x="464" y="1137"/>
                    </a:lnTo>
                    <a:lnTo>
                      <a:pt x="464" y="1137"/>
                    </a:lnTo>
                    <a:close/>
                  </a:path>
                </a:pathLst>
              </a:custGeom>
              <a:solidFill>
                <a:srgbClr val="83235E"/>
              </a:solidFill>
              <a:ln>
                <a:noFill/>
              </a:ln>
            </p:spPr>
            <p:txBody>
              <a:bodyPr vert="horz" wrap="square" lIns="91440" tIns="45720" rIns="91440" bIns="45720" numCol="1" anchor="t" anchorCtr="0" compatLnSpc="1">
                <a:prstTxWarp prst="textNoShape">
                  <a:avLst/>
                </a:prstTxWarp>
              </a:bodyPr>
              <a:lstStyle/>
              <a:p>
                <a:pPr>
                  <a:defRPr/>
                </a:pPr>
                <a:endParaRPr lang="en-US" sz="1100" kern="0">
                  <a:solidFill>
                    <a:prstClr val="black"/>
                  </a:solidFill>
                  <a:latin typeface="Roboto"/>
                </a:endParaRPr>
              </a:p>
            </p:txBody>
          </p:sp>
          <p:sp>
            <p:nvSpPr>
              <p:cNvPr id="161" name="Freeform 28"/>
              <p:cNvSpPr>
                <a:spLocks/>
              </p:cNvSpPr>
              <p:nvPr/>
            </p:nvSpPr>
            <p:spPr bwMode="auto">
              <a:xfrm>
                <a:off x="4863389" y="1604654"/>
                <a:ext cx="1281214" cy="1896666"/>
              </a:xfrm>
              <a:custGeom>
                <a:avLst/>
                <a:gdLst>
                  <a:gd name="T0" fmla="*/ 1139 w 1141"/>
                  <a:gd name="T1" fmla="*/ 1249 h 1762"/>
                  <a:gd name="T2" fmla="*/ 1126 w 1141"/>
                  <a:gd name="T3" fmla="*/ 1119 h 1762"/>
                  <a:gd name="T4" fmla="*/ 1100 w 1141"/>
                  <a:gd name="T5" fmla="*/ 994 h 1762"/>
                  <a:gd name="T6" fmla="*/ 1070 w 1141"/>
                  <a:gd name="T7" fmla="*/ 887 h 1762"/>
                  <a:gd name="T8" fmla="*/ 994 w 1141"/>
                  <a:gd name="T9" fmla="*/ 701 h 1762"/>
                  <a:gd name="T10" fmla="*/ 895 w 1141"/>
                  <a:gd name="T11" fmla="*/ 530 h 1762"/>
                  <a:gd name="T12" fmla="*/ 774 w 1141"/>
                  <a:gd name="T13" fmla="*/ 374 h 1762"/>
                  <a:gd name="T14" fmla="*/ 634 w 1141"/>
                  <a:gd name="T15" fmla="*/ 239 h 1762"/>
                  <a:gd name="T16" fmla="*/ 474 w 1141"/>
                  <a:gd name="T17" fmla="*/ 125 h 1762"/>
                  <a:gd name="T18" fmla="*/ 396 w 1141"/>
                  <a:gd name="T19" fmla="*/ 83 h 1762"/>
                  <a:gd name="T20" fmla="*/ 277 w 1141"/>
                  <a:gd name="T21" fmla="*/ 36 h 1762"/>
                  <a:gd name="T22" fmla="*/ 149 w 1141"/>
                  <a:gd name="T23" fmla="*/ 0 h 1762"/>
                  <a:gd name="T24" fmla="*/ 201 w 1141"/>
                  <a:gd name="T25" fmla="*/ 57 h 1762"/>
                  <a:gd name="T26" fmla="*/ 242 w 1141"/>
                  <a:gd name="T27" fmla="*/ 119 h 1762"/>
                  <a:gd name="T28" fmla="*/ 273 w 1141"/>
                  <a:gd name="T29" fmla="*/ 187 h 1762"/>
                  <a:gd name="T30" fmla="*/ 294 w 1141"/>
                  <a:gd name="T31" fmla="*/ 261 h 1762"/>
                  <a:gd name="T32" fmla="*/ 303 w 1141"/>
                  <a:gd name="T33" fmla="*/ 343 h 1762"/>
                  <a:gd name="T34" fmla="*/ 303 w 1141"/>
                  <a:gd name="T35" fmla="*/ 412 h 1762"/>
                  <a:gd name="T36" fmla="*/ 282 w 1141"/>
                  <a:gd name="T37" fmla="*/ 526 h 1762"/>
                  <a:gd name="T38" fmla="*/ 239 w 1141"/>
                  <a:gd name="T39" fmla="*/ 627 h 1762"/>
                  <a:gd name="T40" fmla="*/ 175 w 1141"/>
                  <a:gd name="T41" fmla="*/ 715 h 1762"/>
                  <a:gd name="T42" fmla="*/ 95 w 1141"/>
                  <a:gd name="T43" fmla="*/ 786 h 1762"/>
                  <a:gd name="T44" fmla="*/ 0 w 1141"/>
                  <a:gd name="T45" fmla="*/ 842 h 1762"/>
                  <a:gd name="T46" fmla="*/ 31 w 1141"/>
                  <a:gd name="T47" fmla="*/ 861 h 1762"/>
                  <a:gd name="T48" fmla="*/ 66 w 1141"/>
                  <a:gd name="T49" fmla="*/ 883 h 1762"/>
                  <a:gd name="T50" fmla="*/ 128 w 1141"/>
                  <a:gd name="T51" fmla="*/ 937 h 1762"/>
                  <a:gd name="T52" fmla="*/ 202 w 1141"/>
                  <a:gd name="T53" fmla="*/ 1037 h 1762"/>
                  <a:gd name="T54" fmla="*/ 242 w 1141"/>
                  <a:gd name="T55" fmla="*/ 1114 h 1762"/>
                  <a:gd name="T56" fmla="*/ 270 w 1141"/>
                  <a:gd name="T57" fmla="*/ 1186 h 1762"/>
                  <a:gd name="T58" fmla="*/ 287 w 1141"/>
                  <a:gd name="T59" fmla="*/ 1264 h 1762"/>
                  <a:gd name="T60" fmla="*/ 292 w 1141"/>
                  <a:gd name="T61" fmla="*/ 1320 h 1762"/>
                  <a:gd name="T62" fmla="*/ 294 w 1141"/>
                  <a:gd name="T63" fmla="*/ 1365 h 1762"/>
                  <a:gd name="T64" fmla="*/ 305 w 1141"/>
                  <a:gd name="T65" fmla="*/ 1431 h 1762"/>
                  <a:gd name="T66" fmla="*/ 343 w 1141"/>
                  <a:gd name="T67" fmla="*/ 1529 h 1762"/>
                  <a:gd name="T68" fmla="*/ 415 w 1141"/>
                  <a:gd name="T69" fmla="*/ 1632 h 1762"/>
                  <a:gd name="T70" fmla="*/ 514 w 1141"/>
                  <a:gd name="T71" fmla="*/ 1708 h 1762"/>
                  <a:gd name="T72" fmla="*/ 571 w 1141"/>
                  <a:gd name="T73" fmla="*/ 1734 h 1762"/>
                  <a:gd name="T74" fmla="*/ 630 w 1141"/>
                  <a:gd name="T75" fmla="*/ 1753 h 1762"/>
                  <a:gd name="T76" fmla="*/ 694 w 1141"/>
                  <a:gd name="T77" fmla="*/ 1762 h 1762"/>
                  <a:gd name="T78" fmla="*/ 738 w 1141"/>
                  <a:gd name="T79" fmla="*/ 1762 h 1762"/>
                  <a:gd name="T80" fmla="*/ 802 w 1141"/>
                  <a:gd name="T81" fmla="*/ 1753 h 1762"/>
                  <a:gd name="T82" fmla="*/ 861 w 1141"/>
                  <a:gd name="T83" fmla="*/ 1736 h 1762"/>
                  <a:gd name="T84" fmla="*/ 952 w 1141"/>
                  <a:gd name="T85" fmla="*/ 1687 h 1762"/>
                  <a:gd name="T86" fmla="*/ 1042 w 1141"/>
                  <a:gd name="T87" fmla="*/ 1604 h 1762"/>
                  <a:gd name="T88" fmla="*/ 1107 w 1141"/>
                  <a:gd name="T89" fmla="*/ 1497 h 1762"/>
                  <a:gd name="T90" fmla="*/ 1136 w 1141"/>
                  <a:gd name="T91" fmla="*/ 1394 h 1762"/>
                  <a:gd name="T92" fmla="*/ 1141 w 1141"/>
                  <a:gd name="T93" fmla="*/ 1328 h 1762"/>
                  <a:gd name="T94" fmla="*/ 1141 w 1141"/>
                  <a:gd name="T95" fmla="*/ 1320 h 1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1" h="1762">
                    <a:moveTo>
                      <a:pt x="1141" y="1294"/>
                    </a:moveTo>
                    <a:lnTo>
                      <a:pt x="1141" y="1294"/>
                    </a:lnTo>
                    <a:lnTo>
                      <a:pt x="1139" y="1249"/>
                    </a:lnTo>
                    <a:lnTo>
                      <a:pt x="1136" y="1205"/>
                    </a:lnTo>
                    <a:lnTo>
                      <a:pt x="1131" y="1162"/>
                    </a:lnTo>
                    <a:lnTo>
                      <a:pt x="1126" y="1119"/>
                    </a:lnTo>
                    <a:lnTo>
                      <a:pt x="1119" y="1077"/>
                    </a:lnTo>
                    <a:lnTo>
                      <a:pt x="1110" y="1036"/>
                    </a:lnTo>
                    <a:lnTo>
                      <a:pt x="1100" y="994"/>
                    </a:lnTo>
                    <a:lnTo>
                      <a:pt x="1089" y="953"/>
                    </a:lnTo>
                    <a:lnTo>
                      <a:pt x="1089" y="953"/>
                    </a:lnTo>
                    <a:lnTo>
                      <a:pt x="1070" y="887"/>
                    </a:lnTo>
                    <a:lnTo>
                      <a:pt x="1048" y="824"/>
                    </a:lnTo>
                    <a:lnTo>
                      <a:pt x="1022" y="762"/>
                    </a:lnTo>
                    <a:lnTo>
                      <a:pt x="994" y="701"/>
                    </a:lnTo>
                    <a:lnTo>
                      <a:pt x="965" y="642"/>
                    </a:lnTo>
                    <a:lnTo>
                      <a:pt x="930" y="585"/>
                    </a:lnTo>
                    <a:lnTo>
                      <a:pt x="895" y="530"/>
                    </a:lnTo>
                    <a:lnTo>
                      <a:pt x="857" y="476"/>
                    </a:lnTo>
                    <a:lnTo>
                      <a:pt x="817" y="424"/>
                    </a:lnTo>
                    <a:lnTo>
                      <a:pt x="774" y="374"/>
                    </a:lnTo>
                    <a:lnTo>
                      <a:pt x="729" y="327"/>
                    </a:lnTo>
                    <a:lnTo>
                      <a:pt x="682" y="282"/>
                    </a:lnTo>
                    <a:lnTo>
                      <a:pt x="634" y="239"/>
                    </a:lnTo>
                    <a:lnTo>
                      <a:pt x="582" y="199"/>
                    </a:lnTo>
                    <a:lnTo>
                      <a:pt x="530" y="161"/>
                    </a:lnTo>
                    <a:lnTo>
                      <a:pt x="474" y="125"/>
                    </a:lnTo>
                    <a:lnTo>
                      <a:pt x="474" y="125"/>
                    </a:lnTo>
                    <a:lnTo>
                      <a:pt x="436" y="102"/>
                    </a:lnTo>
                    <a:lnTo>
                      <a:pt x="396" y="83"/>
                    </a:lnTo>
                    <a:lnTo>
                      <a:pt x="357" y="66"/>
                    </a:lnTo>
                    <a:lnTo>
                      <a:pt x="318" y="50"/>
                    </a:lnTo>
                    <a:lnTo>
                      <a:pt x="277" y="36"/>
                    </a:lnTo>
                    <a:lnTo>
                      <a:pt x="235" y="24"/>
                    </a:lnTo>
                    <a:lnTo>
                      <a:pt x="149" y="0"/>
                    </a:lnTo>
                    <a:lnTo>
                      <a:pt x="149" y="0"/>
                    </a:lnTo>
                    <a:lnTo>
                      <a:pt x="168" y="17"/>
                    </a:lnTo>
                    <a:lnTo>
                      <a:pt x="185" y="36"/>
                    </a:lnTo>
                    <a:lnTo>
                      <a:pt x="201" y="57"/>
                    </a:lnTo>
                    <a:lnTo>
                      <a:pt x="216" y="76"/>
                    </a:lnTo>
                    <a:lnTo>
                      <a:pt x="230" y="97"/>
                    </a:lnTo>
                    <a:lnTo>
                      <a:pt x="242" y="119"/>
                    </a:lnTo>
                    <a:lnTo>
                      <a:pt x="254" y="140"/>
                    </a:lnTo>
                    <a:lnTo>
                      <a:pt x="265" y="164"/>
                    </a:lnTo>
                    <a:lnTo>
                      <a:pt x="273" y="187"/>
                    </a:lnTo>
                    <a:lnTo>
                      <a:pt x="282" y="211"/>
                    </a:lnTo>
                    <a:lnTo>
                      <a:pt x="289" y="235"/>
                    </a:lnTo>
                    <a:lnTo>
                      <a:pt x="294" y="261"/>
                    </a:lnTo>
                    <a:lnTo>
                      <a:pt x="299" y="287"/>
                    </a:lnTo>
                    <a:lnTo>
                      <a:pt x="301" y="315"/>
                    </a:lnTo>
                    <a:lnTo>
                      <a:pt x="303" y="343"/>
                    </a:lnTo>
                    <a:lnTo>
                      <a:pt x="305" y="372"/>
                    </a:lnTo>
                    <a:lnTo>
                      <a:pt x="305" y="372"/>
                    </a:lnTo>
                    <a:lnTo>
                      <a:pt x="303" y="412"/>
                    </a:lnTo>
                    <a:lnTo>
                      <a:pt x="298" y="452"/>
                    </a:lnTo>
                    <a:lnTo>
                      <a:pt x="291" y="488"/>
                    </a:lnTo>
                    <a:lnTo>
                      <a:pt x="282" y="526"/>
                    </a:lnTo>
                    <a:lnTo>
                      <a:pt x="270" y="561"/>
                    </a:lnTo>
                    <a:lnTo>
                      <a:pt x="256" y="594"/>
                    </a:lnTo>
                    <a:lnTo>
                      <a:pt x="239" y="627"/>
                    </a:lnTo>
                    <a:lnTo>
                      <a:pt x="220" y="658"/>
                    </a:lnTo>
                    <a:lnTo>
                      <a:pt x="199" y="688"/>
                    </a:lnTo>
                    <a:lnTo>
                      <a:pt x="175" y="715"/>
                    </a:lnTo>
                    <a:lnTo>
                      <a:pt x="150" y="739"/>
                    </a:lnTo>
                    <a:lnTo>
                      <a:pt x="123" y="764"/>
                    </a:lnTo>
                    <a:lnTo>
                      <a:pt x="95" y="786"/>
                    </a:lnTo>
                    <a:lnTo>
                      <a:pt x="64" y="807"/>
                    </a:lnTo>
                    <a:lnTo>
                      <a:pt x="33" y="826"/>
                    </a:lnTo>
                    <a:lnTo>
                      <a:pt x="0" y="842"/>
                    </a:lnTo>
                    <a:lnTo>
                      <a:pt x="0" y="842"/>
                    </a:lnTo>
                    <a:lnTo>
                      <a:pt x="15" y="850"/>
                    </a:lnTo>
                    <a:lnTo>
                      <a:pt x="31" y="861"/>
                    </a:lnTo>
                    <a:lnTo>
                      <a:pt x="31" y="861"/>
                    </a:lnTo>
                    <a:lnTo>
                      <a:pt x="48" y="871"/>
                    </a:lnTo>
                    <a:lnTo>
                      <a:pt x="66" y="883"/>
                    </a:lnTo>
                    <a:lnTo>
                      <a:pt x="83" y="895"/>
                    </a:lnTo>
                    <a:lnTo>
                      <a:pt x="98" y="908"/>
                    </a:lnTo>
                    <a:lnTo>
                      <a:pt x="128" y="937"/>
                    </a:lnTo>
                    <a:lnTo>
                      <a:pt x="156" y="968"/>
                    </a:lnTo>
                    <a:lnTo>
                      <a:pt x="180" y="1003"/>
                    </a:lnTo>
                    <a:lnTo>
                      <a:pt x="202" y="1037"/>
                    </a:lnTo>
                    <a:lnTo>
                      <a:pt x="223" y="1076"/>
                    </a:lnTo>
                    <a:lnTo>
                      <a:pt x="242" y="1114"/>
                    </a:lnTo>
                    <a:lnTo>
                      <a:pt x="242" y="1114"/>
                    </a:lnTo>
                    <a:lnTo>
                      <a:pt x="253" y="1138"/>
                    </a:lnTo>
                    <a:lnTo>
                      <a:pt x="261" y="1162"/>
                    </a:lnTo>
                    <a:lnTo>
                      <a:pt x="270" y="1186"/>
                    </a:lnTo>
                    <a:lnTo>
                      <a:pt x="277" y="1212"/>
                    </a:lnTo>
                    <a:lnTo>
                      <a:pt x="282" y="1238"/>
                    </a:lnTo>
                    <a:lnTo>
                      <a:pt x="287" y="1264"/>
                    </a:lnTo>
                    <a:lnTo>
                      <a:pt x="289" y="1292"/>
                    </a:lnTo>
                    <a:lnTo>
                      <a:pt x="291" y="1320"/>
                    </a:lnTo>
                    <a:lnTo>
                      <a:pt x="292" y="1320"/>
                    </a:lnTo>
                    <a:lnTo>
                      <a:pt x="292" y="1320"/>
                    </a:lnTo>
                    <a:lnTo>
                      <a:pt x="292" y="1342"/>
                    </a:lnTo>
                    <a:lnTo>
                      <a:pt x="294" y="1365"/>
                    </a:lnTo>
                    <a:lnTo>
                      <a:pt x="296" y="1387"/>
                    </a:lnTo>
                    <a:lnTo>
                      <a:pt x="301" y="1408"/>
                    </a:lnTo>
                    <a:lnTo>
                      <a:pt x="305" y="1431"/>
                    </a:lnTo>
                    <a:lnTo>
                      <a:pt x="311" y="1451"/>
                    </a:lnTo>
                    <a:lnTo>
                      <a:pt x="325" y="1491"/>
                    </a:lnTo>
                    <a:lnTo>
                      <a:pt x="343" y="1529"/>
                    </a:lnTo>
                    <a:lnTo>
                      <a:pt x="363" y="1566"/>
                    </a:lnTo>
                    <a:lnTo>
                      <a:pt x="389" y="1600"/>
                    </a:lnTo>
                    <a:lnTo>
                      <a:pt x="415" y="1632"/>
                    </a:lnTo>
                    <a:lnTo>
                      <a:pt x="447" y="1661"/>
                    </a:lnTo>
                    <a:lnTo>
                      <a:pt x="480" y="1685"/>
                    </a:lnTo>
                    <a:lnTo>
                      <a:pt x="514" y="1708"/>
                    </a:lnTo>
                    <a:lnTo>
                      <a:pt x="533" y="1718"/>
                    </a:lnTo>
                    <a:lnTo>
                      <a:pt x="551" y="1727"/>
                    </a:lnTo>
                    <a:lnTo>
                      <a:pt x="571" y="1734"/>
                    </a:lnTo>
                    <a:lnTo>
                      <a:pt x="590" y="1741"/>
                    </a:lnTo>
                    <a:lnTo>
                      <a:pt x="611" y="1748"/>
                    </a:lnTo>
                    <a:lnTo>
                      <a:pt x="630" y="1753"/>
                    </a:lnTo>
                    <a:lnTo>
                      <a:pt x="653" y="1756"/>
                    </a:lnTo>
                    <a:lnTo>
                      <a:pt x="674" y="1760"/>
                    </a:lnTo>
                    <a:lnTo>
                      <a:pt x="694" y="1762"/>
                    </a:lnTo>
                    <a:lnTo>
                      <a:pt x="717" y="1762"/>
                    </a:lnTo>
                    <a:lnTo>
                      <a:pt x="717" y="1762"/>
                    </a:lnTo>
                    <a:lnTo>
                      <a:pt x="738" y="1762"/>
                    </a:lnTo>
                    <a:lnTo>
                      <a:pt x="760" y="1760"/>
                    </a:lnTo>
                    <a:lnTo>
                      <a:pt x="781" y="1756"/>
                    </a:lnTo>
                    <a:lnTo>
                      <a:pt x="802" y="1753"/>
                    </a:lnTo>
                    <a:lnTo>
                      <a:pt x="821" y="1748"/>
                    </a:lnTo>
                    <a:lnTo>
                      <a:pt x="842" y="1743"/>
                    </a:lnTo>
                    <a:lnTo>
                      <a:pt x="861" y="1736"/>
                    </a:lnTo>
                    <a:lnTo>
                      <a:pt x="880" y="1727"/>
                    </a:lnTo>
                    <a:lnTo>
                      <a:pt x="918" y="1710"/>
                    </a:lnTo>
                    <a:lnTo>
                      <a:pt x="952" y="1687"/>
                    </a:lnTo>
                    <a:lnTo>
                      <a:pt x="984" y="1663"/>
                    </a:lnTo>
                    <a:lnTo>
                      <a:pt x="1015" y="1635"/>
                    </a:lnTo>
                    <a:lnTo>
                      <a:pt x="1042" y="1604"/>
                    </a:lnTo>
                    <a:lnTo>
                      <a:pt x="1067" y="1571"/>
                    </a:lnTo>
                    <a:lnTo>
                      <a:pt x="1088" y="1535"/>
                    </a:lnTo>
                    <a:lnTo>
                      <a:pt x="1107" y="1497"/>
                    </a:lnTo>
                    <a:lnTo>
                      <a:pt x="1120" y="1457"/>
                    </a:lnTo>
                    <a:lnTo>
                      <a:pt x="1131" y="1415"/>
                    </a:lnTo>
                    <a:lnTo>
                      <a:pt x="1136" y="1394"/>
                    </a:lnTo>
                    <a:lnTo>
                      <a:pt x="1138" y="1372"/>
                    </a:lnTo>
                    <a:lnTo>
                      <a:pt x="1141" y="1351"/>
                    </a:lnTo>
                    <a:lnTo>
                      <a:pt x="1141" y="1328"/>
                    </a:lnTo>
                    <a:lnTo>
                      <a:pt x="1141" y="1328"/>
                    </a:lnTo>
                    <a:lnTo>
                      <a:pt x="1141" y="1320"/>
                    </a:lnTo>
                    <a:lnTo>
                      <a:pt x="1141" y="1320"/>
                    </a:lnTo>
                    <a:lnTo>
                      <a:pt x="1141" y="1294"/>
                    </a:lnTo>
                    <a:lnTo>
                      <a:pt x="1141" y="1294"/>
                    </a:lnTo>
                    <a:close/>
                  </a:path>
                </a:pathLst>
              </a:custGeom>
              <a:solidFill>
                <a:srgbClr val="114D97"/>
              </a:solidFill>
              <a:ln>
                <a:noFill/>
              </a:ln>
            </p:spPr>
            <p:txBody>
              <a:bodyPr vert="horz" wrap="square" lIns="91440" tIns="45720" rIns="91440" bIns="45720" numCol="1" anchor="t" anchorCtr="0" compatLnSpc="1">
                <a:prstTxWarp prst="textNoShape">
                  <a:avLst/>
                </a:prstTxWarp>
              </a:bodyPr>
              <a:lstStyle/>
              <a:p>
                <a:pPr>
                  <a:defRPr/>
                </a:pPr>
                <a:endParaRPr lang="en-US" sz="1100" kern="0">
                  <a:solidFill>
                    <a:prstClr val="black"/>
                  </a:solidFill>
                  <a:latin typeface="Roboto"/>
                </a:endParaRPr>
              </a:p>
            </p:txBody>
          </p:sp>
          <p:sp>
            <p:nvSpPr>
              <p:cNvPr id="162" name="Freeform 60"/>
              <p:cNvSpPr>
                <a:spLocks/>
              </p:cNvSpPr>
              <p:nvPr/>
            </p:nvSpPr>
            <p:spPr bwMode="auto">
              <a:xfrm>
                <a:off x="4170507" y="2600330"/>
                <a:ext cx="802987" cy="769764"/>
              </a:xfrm>
              <a:custGeom>
                <a:avLst/>
                <a:gdLst>
                  <a:gd name="T0" fmla="*/ 591 w 591"/>
                  <a:gd name="T1" fmla="*/ 295 h 591"/>
                  <a:gd name="T2" fmla="*/ 584 w 591"/>
                  <a:gd name="T3" fmla="*/ 355 h 591"/>
                  <a:gd name="T4" fmla="*/ 569 w 591"/>
                  <a:gd name="T5" fmla="*/ 411 h 591"/>
                  <a:gd name="T6" fmla="*/ 541 w 591"/>
                  <a:gd name="T7" fmla="*/ 461 h 591"/>
                  <a:gd name="T8" fmla="*/ 504 w 591"/>
                  <a:gd name="T9" fmla="*/ 504 h 591"/>
                  <a:gd name="T10" fmla="*/ 461 w 591"/>
                  <a:gd name="T11" fmla="*/ 541 h 591"/>
                  <a:gd name="T12" fmla="*/ 411 w 591"/>
                  <a:gd name="T13" fmla="*/ 567 h 591"/>
                  <a:gd name="T14" fmla="*/ 356 w 591"/>
                  <a:gd name="T15" fmla="*/ 584 h 591"/>
                  <a:gd name="T16" fmla="*/ 297 w 591"/>
                  <a:gd name="T17" fmla="*/ 591 h 591"/>
                  <a:gd name="T18" fmla="*/ 265 w 591"/>
                  <a:gd name="T19" fmla="*/ 589 h 591"/>
                  <a:gd name="T20" fmla="*/ 208 w 591"/>
                  <a:gd name="T21" fmla="*/ 577 h 591"/>
                  <a:gd name="T22" fmla="*/ 155 w 591"/>
                  <a:gd name="T23" fmla="*/ 555 h 591"/>
                  <a:gd name="T24" fmla="*/ 108 w 591"/>
                  <a:gd name="T25" fmla="*/ 523 h 591"/>
                  <a:gd name="T26" fmla="*/ 68 w 591"/>
                  <a:gd name="T27" fmla="*/ 484 h 591"/>
                  <a:gd name="T28" fmla="*/ 37 w 591"/>
                  <a:gd name="T29" fmla="*/ 437 h 591"/>
                  <a:gd name="T30" fmla="*/ 14 w 591"/>
                  <a:gd name="T31" fmla="*/ 383 h 591"/>
                  <a:gd name="T32" fmla="*/ 2 w 591"/>
                  <a:gd name="T33" fmla="*/ 326 h 591"/>
                  <a:gd name="T34" fmla="*/ 0 w 591"/>
                  <a:gd name="T35" fmla="*/ 295 h 591"/>
                  <a:gd name="T36" fmla="*/ 7 w 591"/>
                  <a:gd name="T37" fmla="*/ 236 h 591"/>
                  <a:gd name="T38" fmla="*/ 23 w 591"/>
                  <a:gd name="T39" fmla="*/ 180 h 591"/>
                  <a:gd name="T40" fmla="*/ 51 w 591"/>
                  <a:gd name="T41" fmla="*/ 130 h 591"/>
                  <a:gd name="T42" fmla="*/ 87 w 591"/>
                  <a:gd name="T43" fmla="*/ 87 h 591"/>
                  <a:gd name="T44" fmla="*/ 130 w 591"/>
                  <a:gd name="T45" fmla="*/ 50 h 591"/>
                  <a:gd name="T46" fmla="*/ 181 w 591"/>
                  <a:gd name="T47" fmla="*/ 23 h 591"/>
                  <a:gd name="T48" fmla="*/ 236 w 591"/>
                  <a:gd name="T49" fmla="*/ 5 h 591"/>
                  <a:gd name="T50" fmla="*/ 297 w 591"/>
                  <a:gd name="T51" fmla="*/ 0 h 591"/>
                  <a:gd name="T52" fmla="*/ 326 w 591"/>
                  <a:gd name="T53" fmla="*/ 2 h 591"/>
                  <a:gd name="T54" fmla="*/ 383 w 591"/>
                  <a:gd name="T55" fmla="*/ 14 h 591"/>
                  <a:gd name="T56" fmla="*/ 437 w 591"/>
                  <a:gd name="T57" fmla="*/ 35 h 591"/>
                  <a:gd name="T58" fmla="*/ 484 w 591"/>
                  <a:gd name="T59" fmla="*/ 68 h 591"/>
                  <a:gd name="T60" fmla="*/ 524 w 591"/>
                  <a:gd name="T61" fmla="*/ 108 h 591"/>
                  <a:gd name="T62" fmla="*/ 555 w 591"/>
                  <a:gd name="T63" fmla="*/ 154 h 591"/>
                  <a:gd name="T64" fmla="*/ 577 w 591"/>
                  <a:gd name="T65" fmla="*/ 208 h 591"/>
                  <a:gd name="T66" fmla="*/ 589 w 591"/>
                  <a:gd name="T67" fmla="*/ 265 h 591"/>
                  <a:gd name="T68" fmla="*/ 591 w 591"/>
                  <a:gd name="T69" fmla="*/ 295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1" h="591">
                    <a:moveTo>
                      <a:pt x="591" y="295"/>
                    </a:moveTo>
                    <a:lnTo>
                      <a:pt x="591" y="295"/>
                    </a:lnTo>
                    <a:lnTo>
                      <a:pt x="589" y="326"/>
                    </a:lnTo>
                    <a:lnTo>
                      <a:pt x="584" y="355"/>
                    </a:lnTo>
                    <a:lnTo>
                      <a:pt x="577" y="383"/>
                    </a:lnTo>
                    <a:lnTo>
                      <a:pt x="569" y="411"/>
                    </a:lnTo>
                    <a:lnTo>
                      <a:pt x="555" y="437"/>
                    </a:lnTo>
                    <a:lnTo>
                      <a:pt x="541" y="461"/>
                    </a:lnTo>
                    <a:lnTo>
                      <a:pt x="524" y="484"/>
                    </a:lnTo>
                    <a:lnTo>
                      <a:pt x="504" y="504"/>
                    </a:lnTo>
                    <a:lnTo>
                      <a:pt x="484" y="523"/>
                    </a:lnTo>
                    <a:lnTo>
                      <a:pt x="461" y="541"/>
                    </a:lnTo>
                    <a:lnTo>
                      <a:pt x="437" y="555"/>
                    </a:lnTo>
                    <a:lnTo>
                      <a:pt x="411" y="567"/>
                    </a:lnTo>
                    <a:lnTo>
                      <a:pt x="383" y="577"/>
                    </a:lnTo>
                    <a:lnTo>
                      <a:pt x="356" y="584"/>
                    </a:lnTo>
                    <a:lnTo>
                      <a:pt x="326" y="589"/>
                    </a:lnTo>
                    <a:lnTo>
                      <a:pt x="297" y="591"/>
                    </a:lnTo>
                    <a:lnTo>
                      <a:pt x="297" y="591"/>
                    </a:lnTo>
                    <a:lnTo>
                      <a:pt x="265" y="589"/>
                    </a:lnTo>
                    <a:lnTo>
                      <a:pt x="236" y="584"/>
                    </a:lnTo>
                    <a:lnTo>
                      <a:pt x="208" y="577"/>
                    </a:lnTo>
                    <a:lnTo>
                      <a:pt x="181" y="567"/>
                    </a:lnTo>
                    <a:lnTo>
                      <a:pt x="155" y="555"/>
                    </a:lnTo>
                    <a:lnTo>
                      <a:pt x="130" y="541"/>
                    </a:lnTo>
                    <a:lnTo>
                      <a:pt x="108" y="523"/>
                    </a:lnTo>
                    <a:lnTo>
                      <a:pt x="87" y="504"/>
                    </a:lnTo>
                    <a:lnTo>
                      <a:pt x="68" y="484"/>
                    </a:lnTo>
                    <a:lnTo>
                      <a:pt x="51" y="461"/>
                    </a:lnTo>
                    <a:lnTo>
                      <a:pt x="37" y="437"/>
                    </a:lnTo>
                    <a:lnTo>
                      <a:pt x="23" y="411"/>
                    </a:lnTo>
                    <a:lnTo>
                      <a:pt x="14" y="383"/>
                    </a:lnTo>
                    <a:lnTo>
                      <a:pt x="7" y="355"/>
                    </a:lnTo>
                    <a:lnTo>
                      <a:pt x="2" y="326"/>
                    </a:lnTo>
                    <a:lnTo>
                      <a:pt x="0" y="295"/>
                    </a:lnTo>
                    <a:lnTo>
                      <a:pt x="0" y="295"/>
                    </a:lnTo>
                    <a:lnTo>
                      <a:pt x="2" y="265"/>
                    </a:lnTo>
                    <a:lnTo>
                      <a:pt x="7" y="236"/>
                    </a:lnTo>
                    <a:lnTo>
                      <a:pt x="14" y="208"/>
                    </a:lnTo>
                    <a:lnTo>
                      <a:pt x="23" y="180"/>
                    </a:lnTo>
                    <a:lnTo>
                      <a:pt x="37" y="154"/>
                    </a:lnTo>
                    <a:lnTo>
                      <a:pt x="51" y="130"/>
                    </a:lnTo>
                    <a:lnTo>
                      <a:pt x="68" y="108"/>
                    </a:lnTo>
                    <a:lnTo>
                      <a:pt x="87" y="87"/>
                    </a:lnTo>
                    <a:lnTo>
                      <a:pt x="108" y="68"/>
                    </a:lnTo>
                    <a:lnTo>
                      <a:pt x="130" y="50"/>
                    </a:lnTo>
                    <a:lnTo>
                      <a:pt x="155" y="35"/>
                    </a:lnTo>
                    <a:lnTo>
                      <a:pt x="181" y="23"/>
                    </a:lnTo>
                    <a:lnTo>
                      <a:pt x="208" y="14"/>
                    </a:lnTo>
                    <a:lnTo>
                      <a:pt x="236" y="5"/>
                    </a:lnTo>
                    <a:lnTo>
                      <a:pt x="265" y="2"/>
                    </a:lnTo>
                    <a:lnTo>
                      <a:pt x="297" y="0"/>
                    </a:lnTo>
                    <a:lnTo>
                      <a:pt x="297" y="0"/>
                    </a:lnTo>
                    <a:lnTo>
                      <a:pt x="326" y="2"/>
                    </a:lnTo>
                    <a:lnTo>
                      <a:pt x="356" y="5"/>
                    </a:lnTo>
                    <a:lnTo>
                      <a:pt x="383" y="14"/>
                    </a:lnTo>
                    <a:lnTo>
                      <a:pt x="411" y="23"/>
                    </a:lnTo>
                    <a:lnTo>
                      <a:pt x="437" y="35"/>
                    </a:lnTo>
                    <a:lnTo>
                      <a:pt x="461" y="50"/>
                    </a:lnTo>
                    <a:lnTo>
                      <a:pt x="484" y="68"/>
                    </a:lnTo>
                    <a:lnTo>
                      <a:pt x="504" y="87"/>
                    </a:lnTo>
                    <a:lnTo>
                      <a:pt x="524" y="108"/>
                    </a:lnTo>
                    <a:lnTo>
                      <a:pt x="541" y="130"/>
                    </a:lnTo>
                    <a:lnTo>
                      <a:pt x="555" y="154"/>
                    </a:lnTo>
                    <a:lnTo>
                      <a:pt x="569" y="180"/>
                    </a:lnTo>
                    <a:lnTo>
                      <a:pt x="577" y="208"/>
                    </a:lnTo>
                    <a:lnTo>
                      <a:pt x="584" y="236"/>
                    </a:lnTo>
                    <a:lnTo>
                      <a:pt x="589" y="265"/>
                    </a:lnTo>
                    <a:lnTo>
                      <a:pt x="591" y="295"/>
                    </a:lnTo>
                    <a:lnTo>
                      <a:pt x="591" y="2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1100" kern="0">
                  <a:solidFill>
                    <a:prstClr val="black"/>
                  </a:solidFill>
                  <a:latin typeface="Roboto"/>
                </a:endParaRPr>
              </a:p>
            </p:txBody>
          </p:sp>
          <p:sp>
            <p:nvSpPr>
              <p:cNvPr id="163" name="Rectangle 162"/>
              <p:cNvSpPr/>
              <p:nvPr/>
            </p:nvSpPr>
            <p:spPr>
              <a:xfrm>
                <a:off x="5124906" y="2254655"/>
                <a:ext cx="856435" cy="385153"/>
              </a:xfrm>
              <a:prstGeom prst="rect">
                <a:avLst/>
              </a:prstGeom>
            </p:spPr>
            <p:txBody>
              <a:bodyPr wrap="square" lIns="45720" rIns="45720" anchor="ctr">
                <a:spAutoFit/>
              </a:bodyPr>
              <a:lstStyle/>
              <a:p>
                <a:pPr algn="ctr">
                  <a:defRPr/>
                </a:pPr>
                <a:r>
                  <a:rPr lang="en-IN" sz="1150" b="1" i="0" dirty="0">
                    <a:solidFill>
                      <a:schemeClr val="bg1"/>
                    </a:solidFill>
                    <a:effectLst/>
                    <a:latin typeface="Lato"/>
                  </a:rPr>
                  <a:t>Hyperledger Fabric 1.0</a:t>
                </a:r>
                <a:endParaRPr lang="en-US" sz="1150" b="1" kern="0" dirty="0">
                  <a:solidFill>
                    <a:schemeClr val="bg1"/>
                  </a:solidFill>
                  <a:ea typeface="Roboto" pitchFamily="2" charset="0"/>
                  <a:cs typeface="Arial" panose="020B0604020202020204" pitchFamily="34" charset="0"/>
                </a:endParaRPr>
              </a:p>
            </p:txBody>
          </p:sp>
          <p:sp>
            <p:nvSpPr>
              <p:cNvPr id="164" name="Rectangle 163"/>
              <p:cNvSpPr/>
              <p:nvPr/>
            </p:nvSpPr>
            <p:spPr>
              <a:xfrm>
                <a:off x="4993086" y="3721991"/>
                <a:ext cx="683574" cy="232419"/>
              </a:xfrm>
              <a:prstGeom prst="rect">
                <a:avLst/>
              </a:prstGeom>
            </p:spPr>
            <p:txBody>
              <a:bodyPr wrap="none" lIns="45720" rIns="45720" anchor="ctr">
                <a:spAutoFit/>
              </a:bodyPr>
              <a:lstStyle/>
              <a:p>
                <a:pPr algn="ctr">
                  <a:defRPr/>
                </a:pPr>
                <a:r>
                  <a:rPr lang="en-US" sz="1150" b="1" kern="0" dirty="0" err="1">
                    <a:solidFill>
                      <a:prstClr val="white"/>
                    </a:solidFill>
                    <a:ea typeface="Roboto" pitchFamily="2" charset="0"/>
                    <a:cs typeface="Arial" panose="020B0604020202020204" pitchFamily="34" charset="0"/>
                  </a:rPr>
                  <a:t>MultiChain</a:t>
                </a:r>
                <a:endParaRPr lang="en-US" sz="1150" b="1" kern="0" dirty="0">
                  <a:solidFill>
                    <a:prstClr val="white"/>
                  </a:solidFill>
                  <a:ea typeface="Roboto" pitchFamily="2" charset="0"/>
                  <a:cs typeface="Arial" panose="020B0604020202020204" pitchFamily="34" charset="0"/>
                </a:endParaRPr>
              </a:p>
            </p:txBody>
          </p:sp>
          <p:sp>
            <p:nvSpPr>
              <p:cNvPr id="165" name="Rectangle 164"/>
              <p:cNvSpPr/>
              <p:nvPr/>
            </p:nvSpPr>
            <p:spPr>
              <a:xfrm>
                <a:off x="3045017" y="3437581"/>
                <a:ext cx="1086906" cy="232419"/>
              </a:xfrm>
              <a:prstGeom prst="rect">
                <a:avLst/>
              </a:prstGeom>
            </p:spPr>
            <p:txBody>
              <a:bodyPr wrap="square" lIns="45720" rIns="45720" anchor="ctr">
                <a:spAutoFit/>
              </a:bodyPr>
              <a:lstStyle/>
              <a:p>
                <a:pPr algn="ctr">
                  <a:defRPr/>
                </a:pPr>
                <a:r>
                  <a:rPr lang="en-US" sz="1150" b="1" kern="0" dirty="0">
                    <a:solidFill>
                      <a:prstClr val="white"/>
                    </a:solidFill>
                    <a:ea typeface="Roboto" pitchFamily="2" charset="0"/>
                    <a:cs typeface="Arial" panose="020B0604020202020204" pitchFamily="34" charset="0"/>
                  </a:rPr>
                  <a:t>Parity</a:t>
                </a:r>
              </a:p>
            </p:txBody>
          </p:sp>
          <p:sp>
            <p:nvSpPr>
              <p:cNvPr id="166" name="Oval 165"/>
              <p:cNvSpPr>
                <a:spLocks noChangeAspect="1"/>
              </p:cNvSpPr>
              <p:nvPr/>
            </p:nvSpPr>
            <p:spPr>
              <a:xfrm>
                <a:off x="4263678" y="1665812"/>
                <a:ext cx="698525" cy="669624"/>
              </a:xfrm>
              <a:prstGeom prst="ellipse">
                <a:avLst/>
              </a:prstGeom>
              <a:solidFill>
                <a:sysClr val="window" lastClr="FFFFFF"/>
              </a:solidFill>
              <a:ln w="12700" cap="flat" cmpd="sng" algn="ctr">
                <a:noFill/>
                <a:prstDash val="solid"/>
                <a:miter lim="800000"/>
              </a:ln>
              <a:effectLst/>
            </p:spPr>
            <p:txBody>
              <a:bodyPr rtlCol="0" anchor="ctr"/>
              <a:lstStyle/>
              <a:p>
                <a:pPr algn="ctr">
                  <a:defRPr/>
                </a:pPr>
                <a:endParaRPr lang="en-US" sz="1100" kern="0">
                  <a:solidFill>
                    <a:prstClr val="white"/>
                  </a:solidFill>
                  <a:latin typeface="Roboto"/>
                </a:endParaRPr>
              </a:p>
            </p:txBody>
          </p:sp>
          <p:sp>
            <p:nvSpPr>
              <p:cNvPr id="167" name="Oval 166"/>
              <p:cNvSpPr>
                <a:spLocks noChangeAspect="1"/>
              </p:cNvSpPr>
              <p:nvPr/>
            </p:nvSpPr>
            <p:spPr>
              <a:xfrm>
                <a:off x="5293664" y="2654947"/>
                <a:ext cx="698525" cy="669624"/>
              </a:xfrm>
              <a:prstGeom prst="ellipse">
                <a:avLst/>
              </a:prstGeom>
              <a:solidFill>
                <a:sysClr val="window" lastClr="FFFFFF"/>
              </a:solidFill>
              <a:ln w="12700" cap="flat" cmpd="sng" algn="ctr">
                <a:noFill/>
                <a:prstDash val="solid"/>
                <a:miter lim="800000"/>
              </a:ln>
              <a:effectLst/>
            </p:spPr>
            <p:txBody>
              <a:bodyPr rtlCol="0" anchor="ctr"/>
              <a:lstStyle/>
              <a:p>
                <a:pPr algn="ctr">
                  <a:defRPr/>
                </a:pPr>
                <a:endParaRPr lang="en-US" sz="1100" kern="0">
                  <a:solidFill>
                    <a:prstClr val="white"/>
                  </a:solidFill>
                  <a:latin typeface="Roboto"/>
                </a:endParaRPr>
              </a:p>
            </p:txBody>
          </p:sp>
          <p:sp>
            <p:nvSpPr>
              <p:cNvPr id="168" name="Oval 167"/>
              <p:cNvSpPr>
                <a:spLocks noChangeAspect="1"/>
              </p:cNvSpPr>
              <p:nvPr/>
            </p:nvSpPr>
            <p:spPr>
              <a:xfrm>
                <a:off x="4234526" y="3716146"/>
                <a:ext cx="698525" cy="669623"/>
              </a:xfrm>
              <a:prstGeom prst="ellipse">
                <a:avLst/>
              </a:prstGeom>
              <a:solidFill>
                <a:sysClr val="window" lastClr="FFFFFF"/>
              </a:solidFill>
              <a:ln w="12700" cap="flat" cmpd="sng" algn="ctr">
                <a:noFill/>
                <a:prstDash val="solid"/>
                <a:miter lim="800000"/>
              </a:ln>
              <a:effectLst/>
            </p:spPr>
            <p:txBody>
              <a:bodyPr rtlCol="0" anchor="ctr"/>
              <a:lstStyle/>
              <a:p>
                <a:pPr algn="ctr">
                  <a:defRPr/>
                </a:pPr>
                <a:endParaRPr lang="en-US" sz="1100" kern="0">
                  <a:solidFill>
                    <a:prstClr val="white"/>
                  </a:solidFill>
                  <a:latin typeface="Roboto"/>
                </a:endParaRPr>
              </a:p>
            </p:txBody>
          </p:sp>
          <p:sp>
            <p:nvSpPr>
              <p:cNvPr id="169" name="Oval 168"/>
              <p:cNvSpPr>
                <a:spLocks noChangeAspect="1"/>
              </p:cNvSpPr>
              <p:nvPr/>
            </p:nvSpPr>
            <p:spPr>
              <a:xfrm>
                <a:off x="3148140" y="2673125"/>
                <a:ext cx="698525" cy="669624"/>
              </a:xfrm>
              <a:prstGeom prst="ellipse">
                <a:avLst/>
              </a:prstGeom>
              <a:solidFill>
                <a:sysClr val="window" lastClr="FFFFFF"/>
              </a:solidFill>
              <a:ln w="12700" cap="flat" cmpd="sng" algn="ctr">
                <a:noFill/>
                <a:prstDash val="solid"/>
                <a:miter lim="800000"/>
              </a:ln>
              <a:effectLst/>
            </p:spPr>
            <p:txBody>
              <a:bodyPr rtlCol="0" anchor="ctr"/>
              <a:lstStyle/>
              <a:p>
                <a:pPr algn="ctr">
                  <a:defRPr/>
                </a:pPr>
                <a:endParaRPr lang="en-US" sz="1100" kern="0">
                  <a:solidFill>
                    <a:prstClr val="white"/>
                  </a:solidFill>
                  <a:latin typeface="Roboto"/>
                </a:endParaRPr>
              </a:p>
            </p:txBody>
          </p:sp>
          <p:sp>
            <p:nvSpPr>
              <p:cNvPr id="170" name="Rectangle 169"/>
              <p:cNvSpPr/>
              <p:nvPr/>
            </p:nvSpPr>
            <p:spPr>
              <a:xfrm>
                <a:off x="4292445" y="2682212"/>
                <a:ext cx="582293" cy="625414"/>
              </a:xfrm>
              <a:prstGeom prst="rect">
                <a:avLst/>
              </a:prstGeom>
            </p:spPr>
            <p:txBody>
              <a:bodyPr wrap="none" lIns="45720" rIns="45720" anchor="ctr">
                <a:prstTxWarp prst="textArchUp">
                  <a:avLst>
                    <a:gd name="adj" fmla="val 5789850"/>
                  </a:avLst>
                </a:prstTxWarp>
                <a:spAutoFit/>
              </a:bodyPr>
              <a:lstStyle/>
              <a:p>
                <a:pPr algn="ctr">
                  <a:defRPr/>
                </a:pPr>
                <a:endParaRPr lang="en-US" sz="1100" kern="0" dirty="0">
                  <a:solidFill>
                    <a:srgbClr val="767776"/>
                  </a:solidFill>
                  <a:ea typeface="Roboto" pitchFamily="2" charset="0"/>
                  <a:cs typeface="Arial" panose="020B0604020202020204" pitchFamily="34" charset="0"/>
                </a:endParaRPr>
              </a:p>
            </p:txBody>
          </p:sp>
          <p:sp>
            <p:nvSpPr>
              <p:cNvPr id="171" name="Rectangle 170"/>
              <p:cNvSpPr/>
              <p:nvPr/>
            </p:nvSpPr>
            <p:spPr>
              <a:xfrm>
                <a:off x="3613254" y="2028261"/>
                <a:ext cx="535344" cy="232419"/>
              </a:xfrm>
              <a:prstGeom prst="rect">
                <a:avLst/>
              </a:prstGeom>
              <a:noFill/>
            </p:spPr>
            <p:txBody>
              <a:bodyPr wrap="none" lIns="45720" rIns="45720" anchor="ctr">
                <a:spAutoFit/>
              </a:bodyPr>
              <a:lstStyle/>
              <a:p>
                <a:pPr algn="ctr">
                  <a:defRPr/>
                </a:pPr>
                <a:r>
                  <a:rPr lang="en-US" sz="1150" b="1" kern="0" dirty="0">
                    <a:solidFill>
                      <a:prstClr val="white"/>
                    </a:solidFill>
                    <a:ea typeface="Roboto" pitchFamily="2" charset="0"/>
                    <a:cs typeface="Arial" panose="020B0604020202020204" pitchFamily="34" charset="0"/>
                  </a:rPr>
                  <a:t>Quorum</a:t>
                </a:r>
              </a:p>
            </p:txBody>
          </p:sp>
        </p:grpSp>
        <p:grpSp>
          <p:nvGrpSpPr>
            <p:cNvPr id="77" name="Group 76"/>
            <p:cNvGrpSpPr/>
            <p:nvPr/>
          </p:nvGrpSpPr>
          <p:grpSpPr>
            <a:xfrm rot="2201335">
              <a:off x="5684094" y="4072794"/>
              <a:ext cx="293674" cy="293045"/>
              <a:chOff x="1241425" y="1374775"/>
              <a:chExt cx="661988" cy="717550"/>
            </a:xfrm>
            <a:solidFill>
              <a:srgbClr val="535353"/>
            </a:solidFill>
          </p:grpSpPr>
          <p:sp>
            <p:nvSpPr>
              <p:cNvPr id="102" name="Freeform 101"/>
              <p:cNvSpPr>
                <a:spLocks/>
              </p:cNvSpPr>
              <p:nvPr/>
            </p:nvSpPr>
            <p:spPr bwMode="auto">
              <a:xfrm>
                <a:off x="1308100" y="1498600"/>
                <a:ext cx="112713" cy="111125"/>
              </a:xfrm>
              <a:custGeom>
                <a:avLst/>
                <a:gdLst>
                  <a:gd name="T0" fmla="*/ 283 w 566"/>
                  <a:gd name="T1" fmla="*/ 0 h 565"/>
                  <a:gd name="T2" fmla="*/ 325 w 566"/>
                  <a:gd name="T3" fmla="*/ 2 h 565"/>
                  <a:gd name="T4" fmla="*/ 365 w 566"/>
                  <a:gd name="T5" fmla="*/ 11 h 565"/>
                  <a:gd name="T6" fmla="*/ 402 w 566"/>
                  <a:gd name="T7" fmla="*/ 26 h 565"/>
                  <a:gd name="T8" fmla="*/ 437 w 566"/>
                  <a:gd name="T9" fmla="*/ 45 h 565"/>
                  <a:gd name="T10" fmla="*/ 469 w 566"/>
                  <a:gd name="T11" fmla="*/ 69 h 565"/>
                  <a:gd name="T12" fmla="*/ 496 w 566"/>
                  <a:gd name="T13" fmla="*/ 97 h 565"/>
                  <a:gd name="T14" fmla="*/ 521 w 566"/>
                  <a:gd name="T15" fmla="*/ 129 h 565"/>
                  <a:gd name="T16" fmla="*/ 539 w 566"/>
                  <a:gd name="T17" fmla="*/ 163 h 565"/>
                  <a:gd name="T18" fmla="*/ 554 w 566"/>
                  <a:gd name="T19" fmla="*/ 201 h 565"/>
                  <a:gd name="T20" fmla="*/ 562 w 566"/>
                  <a:gd name="T21" fmla="*/ 241 h 565"/>
                  <a:gd name="T22" fmla="*/ 566 w 566"/>
                  <a:gd name="T23" fmla="*/ 282 h 565"/>
                  <a:gd name="T24" fmla="*/ 562 w 566"/>
                  <a:gd name="T25" fmla="*/ 324 h 565"/>
                  <a:gd name="T26" fmla="*/ 554 w 566"/>
                  <a:gd name="T27" fmla="*/ 364 h 565"/>
                  <a:gd name="T28" fmla="*/ 539 w 566"/>
                  <a:gd name="T29" fmla="*/ 401 h 565"/>
                  <a:gd name="T30" fmla="*/ 521 w 566"/>
                  <a:gd name="T31" fmla="*/ 436 h 565"/>
                  <a:gd name="T32" fmla="*/ 496 w 566"/>
                  <a:gd name="T33" fmla="*/ 468 h 565"/>
                  <a:gd name="T34" fmla="*/ 469 w 566"/>
                  <a:gd name="T35" fmla="*/ 496 h 565"/>
                  <a:gd name="T36" fmla="*/ 437 w 566"/>
                  <a:gd name="T37" fmla="*/ 520 h 565"/>
                  <a:gd name="T38" fmla="*/ 402 w 566"/>
                  <a:gd name="T39" fmla="*/ 538 h 565"/>
                  <a:gd name="T40" fmla="*/ 365 w 566"/>
                  <a:gd name="T41" fmla="*/ 553 h 565"/>
                  <a:gd name="T42" fmla="*/ 325 w 566"/>
                  <a:gd name="T43" fmla="*/ 561 h 565"/>
                  <a:gd name="T44" fmla="*/ 283 w 566"/>
                  <a:gd name="T45" fmla="*/ 565 h 565"/>
                  <a:gd name="T46" fmla="*/ 241 w 566"/>
                  <a:gd name="T47" fmla="*/ 561 h 565"/>
                  <a:gd name="T48" fmla="*/ 201 w 566"/>
                  <a:gd name="T49" fmla="*/ 553 h 565"/>
                  <a:gd name="T50" fmla="*/ 163 w 566"/>
                  <a:gd name="T51" fmla="*/ 538 h 565"/>
                  <a:gd name="T52" fmla="*/ 129 w 566"/>
                  <a:gd name="T53" fmla="*/ 520 h 565"/>
                  <a:gd name="T54" fmla="*/ 97 w 566"/>
                  <a:gd name="T55" fmla="*/ 496 h 565"/>
                  <a:gd name="T56" fmla="*/ 70 w 566"/>
                  <a:gd name="T57" fmla="*/ 468 h 565"/>
                  <a:gd name="T58" fmla="*/ 46 w 566"/>
                  <a:gd name="T59" fmla="*/ 436 h 565"/>
                  <a:gd name="T60" fmla="*/ 26 w 566"/>
                  <a:gd name="T61" fmla="*/ 401 h 565"/>
                  <a:gd name="T62" fmla="*/ 12 w 566"/>
                  <a:gd name="T63" fmla="*/ 364 h 565"/>
                  <a:gd name="T64" fmla="*/ 3 w 566"/>
                  <a:gd name="T65" fmla="*/ 324 h 565"/>
                  <a:gd name="T66" fmla="*/ 0 w 566"/>
                  <a:gd name="T67" fmla="*/ 282 h 565"/>
                  <a:gd name="T68" fmla="*/ 3 w 566"/>
                  <a:gd name="T69" fmla="*/ 241 h 565"/>
                  <a:gd name="T70" fmla="*/ 12 w 566"/>
                  <a:gd name="T71" fmla="*/ 201 h 565"/>
                  <a:gd name="T72" fmla="*/ 26 w 566"/>
                  <a:gd name="T73" fmla="*/ 163 h 565"/>
                  <a:gd name="T74" fmla="*/ 46 w 566"/>
                  <a:gd name="T75" fmla="*/ 129 h 565"/>
                  <a:gd name="T76" fmla="*/ 70 w 566"/>
                  <a:gd name="T77" fmla="*/ 97 h 565"/>
                  <a:gd name="T78" fmla="*/ 97 w 566"/>
                  <a:gd name="T79" fmla="*/ 69 h 565"/>
                  <a:gd name="T80" fmla="*/ 129 w 566"/>
                  <a:gd name="T81" fmla="*/ 45 h 565"/>
                  <a:gd name="T82" fmla="*/ 163 w 566"/>
                  <a:gd name="T83" fmla="*/ 26 h 565"/>
                  <a:gd name="T84" fmla="*/ 201 w 566"/>
                  <a:gd name="T85" fmla="*/ 11 h 565"/>
                  <a:gd name="T86" fmla="*/ 241 w 566"/>
                  <a:gd name="T87" fmla="*/ 2 h 565"/>
                  <a:gd name="T88" fmla="*/ 283 w 566"/>
                  <a:gd name="T89"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6" h="565">
                    <a:moveTo>
                      <a:pt x="283" y="0"/>
                    </a:moveTo>
                    <a:lnTo>
                      <a:pt x="325" y="2"/>
                    </a:lnTo>
                    <a:lnTo>
                      <a:pt x="365" y="11"/>
                    </a:lnTo>
                    <a:lnTo>
                      <a:pt x="402" y="26"/>
                    </a:lnTo>
                    <a:lnTo>
                      <a:pt x="437" y="45"/>
                    </a:lnTo>
                    <a:lnTo>
                      <a:pt x="469" y="69"/>
                    </a:lnTo>
                    <a:lnTo>
                      <a:pt x="496" y="97"/>
                    </a:lnTo>
                    <a:lnTo>
                      <a:pt x="521" y="129"/>
                    </a:lnTo>
                    <a:lnTo>
                      <a:pt x="539" y="163"/>
                    </a:lnTo>
                    <a:lnTo>
                      <a:pt x="554" y="201"/>
                    </a:lnTo>
                    <a:lnTo>
                      <a:pt x="562" y="241"/>
                    </a:lnTo>
                    <a:lnTo>
                      <a:pt x="566" y="282"/>
                    </a:lnTo>
                    <a:lnTo>
                      <a:pt x="562" y="324"/>
                    </a:lnTo>
                    <a:lnTo>
                      <a:pt x="554" y="364"/>
                    </a:lnTo>
                    <a:lnTo>
                      <a:pt x="539" y="401"/>
                    </a:lnTo>
                    <a:lnTo>
                      <a:pt x="521" y="436"/>
                    </a:lnTo>
                    <a:lnTo>
                      <a:pt x="496" y="468"/>
                    </a:lnTo>
                    <a:lnTo>
                      <a:pt x="469" y="496"/>
                    </a:lnTo>
                    <a:lnTo>
                      <a:pt x="437" y="520"/>
                    </a:lnTo>
                    <a:lnTo>
                      <a:pt x="402" y="538"/>
                    </a:lnTo>
                    <a:lnTo>
                      <a:pt x="365" y="553"/>
                    </a:lnTo>
                    <a:lnTo>
                      <a:pt x="325" y="561"/>
                    </a:lnTo>
                    <a:lnTo>
                      <a:pt x="283" y="565"/>
                    </a:lnTo>
                    <a:lnTo>
                      <a:pt x="241" y="561"/>
                    </a:lnTo>
                    <a:lnTo>
                      <a:pt x="201" y="553"/>
                    </a:lnTo>
                    <a:lnTo>
                      <a:pt x="163" y="538"/>
                    </a:lnTo>
                    <a:lnTo>
                      <a:pt x="129" y="520"/>
                    </a:lnTo>
                    <a:lnTo>
                      <a:pt x="97" y="496"/>
                    </a:lnTo>
                    <a:lnTo>
                      <a:pt x="70" y="468"/>
                    </a:lnTo>
                    <a:lnTo>
                      <a:pt x="46" y="436"/>
                    </a:lnTo>
                    <a:lnTo>
                      <a:pt x="26" y="401"/>
                    </a:lnTo>
                    <a:lnTo>
                      <a:pt x="12" y="364"/>
                    </a:lnTo>
                    <a:lnTo>
                      <a:pt x="3" y="324"/>
                    </a:lnTo>
                    <a:lnTo>
                      <a:pt x="0" y="282"/>
                    </a:lnTo>
                    <a:lnTo>
                      <a:pt x="3" y="241"/>
                    </a:lnTo>
                    <a:lnTo>
                      <a:pt x="12" y="201"/>
                    </a:lnTo>
                    <a:lnTo>
                      <a:pt x="26" y="163"/>
                    </a:lnTo>
                    <a:lnTo>
                      <a:pt x="46" y="129"/>
                    </a:lnTo>
                    <a:lnTo>
                      <a:pt x="70" y="97"/>
                    </a:lnTo>
                    <a:lnTo>
                      <a:pt x="97" y="69"/>
                    </a:lnTo>
                    <a:lnTo>
                      <a:pt x="129" y="45"/>
                    </a:lnTo>
                    <a:lnTo>
                      <a:pt x="163" y="26"/>
                    </a:lnTo>
                    <a:lnTo>
                      <a:pt x="201" y="11"/>
                    </a:lnTo>
                    <a:lnTo>
                      <a:pt x="241" y="2"/>
                    </a:lnTo>
                    <a:lnTo>
                      <a:pt x="2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1E1E1E"/>
                  </a:solidFill>
                  <a:effectLst/>
                  <a:uLnTx/>
                  <a:uFillTx/>
                  <a:latin typeface="Arial" pitchFamily="34" charset="0"/>
                  <a:ea typeface="+mn-ea"/>
                  <a:cs typeface="+mn-cs"/>
                </a:endParaRPr>
              </a:p>
            </p:txBody>
          </p:sp>
          <p:sp>
            <p:nvSpPr>
              <p:cNvPr id="103" name="Freeform 102"/>
              <p:cNvSpPr>
                <a:spLocks/>
              </p:cNvSpPr>
              <p:nvPr/>
            </p:nvSpPr>
            <p:spPr bwMode="auto">
              <a:xfrm>
                <a:off x="1600200" y="1385888"/>
                <a:ext cx="112713" cy="112712"/>
              </a:xfrm>
              <a:custGeom>
                <a:avLst/>
                <a:gdLst>
                  <a:gd name="T0" fmla="*/ 284 w 567"/>
                  <a:gd name="T1" fmla="*/ 0 h 564"/>
                  <a:gd name="T2" fmla="*/ 326 w 567"/>
                  <a:gd name="T3" fmla="*/ 3 h 564"/>
                  <a:gd name="T4" fmla="*/ 365 w 567"/>
                  <a:gd name="T5" fmla="*/ 12 h 564"/>
                  <a:gd name="T6" fmla="*/ 403 w 567"/>
                  <a:gd name="T7" fmla="*/ 26 h 564"/>
                  <a:gd name="T8" fmla="*/ 438 w 567"/>
                  <a:gd name="T9" fmla="*/ 45 h 564"/>
                  <a:gd name="T10" fmla="*/ 470 w 567"/>
                  <a:gd name="T11" fmla="*/ 69 h 564"/>
                  <a:gd name="T12" fmla="*/ 497 w 567"/>
                  <a:gd name="T13" fmla="*/ 96 h 564"/>
                  <a:gd name="T14" fmla="*/ 521 w 567"/>
                  <a:gd name="T15" fmla="*/ 128 h 564"/>
                  <a:gd name="T16" fmla="*/ 540 w 567"/>
                  <a:gd name="T17" fmla="*/ 163 h 564"/>
                  <a:gd name="T18" fmla="*/ 554 w 567"/>
                  <a:gd name="T19" fmla="*/ 201 h 564"/>
                  <a:gd name="T20" fmla="*/ 563 w 567"/>
                  <a:gd name="T21" fmla="*/ 240 h 564"/>
                  <a:gd name="T22" fmla="*/ 567 w 567"/>
                  <a:gd name="T23" fmla="*/ 282 h 564"/>
                  <a:gd name="T24" fmla="*/ 563 w 567"/>
                  <a:gd name="T25" fmla="*/ 324 h 564"/>
                  <a:gd name="T26" fmla="*/ 554 w 567"/>
                  <a:gd name="T27" fmla="*/ 363 h 564"/>
                  <a:gd name="T28" fmla="*/ 540 w 567"/>
                  <a:gd name="T29" fmla="*/ 402 h 564"/>
                  <a:gd name="T30" fmla="*/ 521 w 567"/>
                  <a:gd name="T31" fmla="*/ 436 h 564"/>
                  <a:gd name="T32" fmla="*/ 497 w 567"/>
                  <a:gd name="T33" fmla="*/ 468 h 564"/>
                  <a:gd name="T34" fmla="*/ 470 w 567"/>
                  <a:gd name="T35" fmla="*/ 495 h 564"/>
                  <a:gd name="T36" fmla="*/ 438 w 567"/>
                  <a:gd name="T37" fmla="*/ 519 h 564"/>
                  <a:gd name="T38" fmla="*/ 403 w 567"/>
                  <a:gd name="T39" fmla="*/ 539 h 564"/>
                  <a:gd name="T40" fmla="*/ 365 w 567"/>
                  <a:gd name="T41" fmla="*/ 553 h 564"/>
                  <a:gd name="T42" fmla="*/ 326 w 567"/>
                  <a:gd name="T43" fmla="*/ 562 h 564"/>
                  <a:gd name="T44" fmla="*/ 284 w 567"/>
                  <a:gd name="T45" fmla="*/ 564 h 564"/>
                  <a:gd name="T46" fmla="*/ 242 w 567"/>
                  <a:gd name="T47" fmla="*/ 562 h 564"/>
                  <a:gd name="T48" fmla="*/ 202 w 567"/>
                  <a:gd name="T49" fmla="*/ 553 h 564"/>
                  <a:gd name="T50" fmla="*/ 164 w 567"/>
                  <a:gd name="T51" fmla="*/ 539 h 564"/>
                  <a:gd name="T52" fmla="*/ 130 w 567"/>
                  <a:gd name="T53" fmla="*/ 519 h 564"/>
                  <a:gd name="T54" fmla="*/ 98 w 567"/>
                  <a:gd name="T55" fmla="*/ 495 h 564"/>
                  <a:gd name="T56" fmla="*/ 71 w 567"/>
                  <a:gd name="T57" fmla="*/ 468 h 564"/>
                  <a:gd name="T58" fmla="*/ 47 w 567"/>
                  <a:gd name="T59" fmla="*/ 436 h 564"/>
                  <a:gd name="T60" fmla="*/ 27 w 567"/>
                  <a:gd name="T61" fmla="*/ 402 h 564"/>
                  <a:gd name="T62" fmla="*/ 13 w 567"/>
                  <a:gd name="T63" fmla="*/ 363 h 564"/>
                  <a:gd name="T64" fmla="*/ 4 w 567"/>
                  <a:gd name="T65" fmla="*/ 324 h 564"/>
                  <a:gd name="T66" fmla="*/ 0 w 567"/>
                  <a:gd name="T67" fmla="*/ 282 h 564"/>
                  <a:gd name="T68" fmla="*/ 4 w 567"/>
                  <a:gd name="T69" fmla="*/ 240 h 564"/>
                  <a:gd name="T70" fmla="*/ 13 w 567"/>
                  <a:gd name="T71" fmla="*/ 201 h 564"/>
                  <a:gd name="T72" fmla="*/ 27 w 567"/>
                  <a:gd name="T73" fmla="*/ 163 h 564"/>
                  <a:gd name="T74" fmla="*/ 47 w 567"/>
                  <a:gd name="T75" fmla="*/ 128 h 564"/>
                  <a:gd name="T76" fmla="*/ 71 w 567"/>
                  <a:gd name="T77" fmla="*/ 96 h 564"/>
                  <a:gd name="T78" fmla="*/ 98 w 567"/>
                  <a:gd name="T79" fmla="*/ 69 h 564"/>
                  <a:gd name="T80" fmla="*/ 130 w 567"/>
                  <a:gd name="T81" fmla="*/ 45 h 564"/>
                  <a:gd name="T82" fmla="*/ 164 w 567"/>
                  <a:gd name="T83" fmla="*/ 26 h 564"/>
                  <a:gd name="T84" fmla="*/ 202 w 567"/>
                  <a:gd name="T85" fmla="*/ 12 h 564"/>
                  <a:gd name="T86" fmla="*/ 242 w 567"/>
                  <a:gd name="T87" fmla="*/ 3 h 564"/>
                  <a:gd name="T88" fmla="*/ 284 w 567"/>
                  <a:gd name="T89"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7" h="564">
                    <a:moveTo>
                      <a:pt x="284" y="0"/>
                    </a:moveTo>
                    <a:lnTo>
                      <a:pt x="326" y="3"/>
                    </a:lnTo>
                    <a:lnTo>
                      <a:pt x="365" y="12"/>
                    </a:lnTo>
                    <a:lnTo>
                      <a:pt x="403" y="26"/>
                    </a:lnTo>
                    <a:lnTo>
                      <a:pt x="438" y="45"/>
                    </a:lnTo>
                    <a:lnTo>
                      <a:pt x="470" y="69"/>
                    </a:lnTo>
                    <a:lnTo>
                      <a:pt x="497" y="96"/>
                    </a:lnTo>
                    <a:lnTo>
                      <a:pt x="521" y="128"/>
                    </a:lnTo>
                    <a:lnTo>
                      <a:pt x="540" y="163"/>
                    </a:lnTo>
                    <a:lnTo>
                      <a:pt x="554" y="201"/>
                    </a:lnTo>
                    <a:lnTo>
                      <a:pt x="563" y="240"/>
                    </a:lnTo>
                    <a:lnTo>
                      <a:pt x="567" y="282"/>
                    </a:lnTo>
                    <a:lnTo>
                      <a:pt x="563" y="324"/>
                    </a:lnTo>
                    <a:lnTo>
                      <a:pt x="554" y="363"/>
                    </a:lnTo>
                    <a:lnTo>
                      <a:pt x="540" y="402"/>
                    </a:lnTo>
                    <a:lnTo>
                      <a:pt x="521" y="436"/>
                    </a:lnTo>
                    <a:lnTo>
                      <a:pt x="497" y="468"/>
                    </a:lnTo>
                    <a:lnTo>
                      <a:pt x="470" y="495"/>
                    </a:lnTo>
                    <a:lnTo>
                      <a:pt x="438" y="519"/>
                    </a:lnTo>
                    <a:lnTo>
                      <a:pt x="403" y="539"/>
                    </a:lnTo>
                    <a:lnTo>
                      <a:pt x="365" y="553"/>
                    </a:lnTo>
                    <a:lnTo>
                      <a:pt x="326" y="562"/>
                    </a:lnTo>
                    <a:lnTo>
                      <a:pt x="284" y="564"/>
                    </a:lnTo>
                    <a:lnTo>
                      <a:pt x="242" y="562"/>
                    </a:lnTo>
                    <a:lnTo>
                      <a:pt x="202" y="553"/>
                    </a:lnTo>
                    <a:lnTo>
                      <a:pt x="164" y="539"/>
                    </a:lnTo>
                    <a:lnTo>
                      <a:pt x="130" y="519"/>
                    </a:lnTo>
                    <a:lnTo>
                      <a:pt x="98" y="495"/>
                    </a:lnTo>
                    <a:lnTo>
                      <a:pt x="71" y="468"/>
                    </a:lnTo>
                    <a:lnTo>
                      <a:pt x="47" y="436"/>
                    </a:lnTo>
                    <a:lnTo>
                      <a:pt x="27" y="402"/>
                    </a:lnTo>
                    <a:lnTo>
                      <a:pt x="13" y="363"/>
                    </a:lnTo>
                    <a:lnTo>
                      <a:pt x="4" y="324"/>
                    </a:lnTo>
                    <a:lnTo>
                      <a:pt x="0" y="282"/>
                    </a:lnTo>
                    <a:lnTo>
                      <a:pt x="4" y="240"/>
                    </a:lnTo>
                    <a:lnTo>
                      <a:pt x="13" y="201"/>
                    </a:lnTo>
                    <a:lnTo>
                      <a:pt x="27" y="163"/>
                    </a:lnTo>
                    <a:lnTo>
                      <a:pt x="47" y="128"/>
                    </a:lnTo>
                    <a:lnTo>
                      <a:pt x="71" y="96"/>
                    </a:lnTo>
                    <a:lnTo>
                      <a:pt x="98" y="69"/>
                    </a:lnTo>
                    <a:lnTo>
                      <a:pt x="130" y="45"/>
                    </a:lnTo>
                    <a:lnTo>
                      <a:pt x="164" y="26"/>
                    </a:lnTo>
                    <a:lnTo>
                      <a:pt x="202" y="12"/>
                    </a:lnTo>
                    <a:lnTo>
                      <a:pt x="242" y="3"/>
                    </a:lnTo>
                    <a:lnTo>
                      <a:pt x="284" y="0"/>
                    </a:lnTo>
                    <a:close/>
                  </a:path>
                </a:pathLst>
              </a:custGeom>
              <a:solidFill>
                <a:srgbClr val="83235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1E1E1E"/>
                  </a:solidFill>
                  <a:effectLst/>
                  <a:uLnTx/>
                  <a:uFillTx/>
                  <a:latin typeface="Arial" pitchFamily="34" charset="0"/>
                  <a:ea typeface="+mn-ea"/>
                  <a:cs typeface="+mn-cs"/>
                </a:endParaRPr>
              </a:p>
            </p:txBody>
          </p:sp>
          <p:sp>
            <p:nvSpPr>
              <p:cNvPr id="104" name="Freeform 103"/>
              <p:cNvSpPr>
                <a:spLocks/>
              </p:cNvSpPr>
              <p:nvPr/>
            </p:nvSpPr>
            <p:spPr bwMode="auto">
              <a:xfrm>
                <a:off x="1252538" y="1901825"/>
                <a:ext cx="112713" cy="112712"/>
              </a:xfrm>
              <a:custGeom>
                <a:avLst/>
                <a:gdLst>
                  <a:gd name="T0" fmla="*/ 283 w 566"/>
                  <a:gd name="T1" fmla="*/ 0 h 566"/>
                  <a:gd name="T2" fmla="*/ 324 w 566"/>
                  <a:gd name="T3" fmla="*/ 3 h 566"/>
                  <a:gd name="T4" fmla="*/ 365 w 566"/>
                  <a:gd name="T5" fmla="*/ 12 h 566"/>
                  <a:gd name="T6" fmla="*/ 402 w 566"/>
                  <a:gd name="T7" fmla="*/ 26 h 566"/>
                  <a:gd name="T8" fmla="*/ 438 w 566"/>
                  <a:gd name="T9" fmla="*/ 46 h 566"/>
                  <a:gd name="T10" fmla="*/ 468 w 566"/>
                  <a:gd name="T11" fmla="*/ 69 h 566"/>
                  <a:gd name="T12" fmla="*/ 497 w 566"/>
                  <a:gd name="T13" fmla="*/ 98 h 566"/>
                  <a:gd name="T14" fmla="*/ 520 w 566"/>
                  <a:gd name="T15" fmla="*/ 129 h 566"/>
                  <a:gd name="T16" fmla="*/ 540 w 566"/>
                  <a:gd name="T17" fmla="*/ 164 h 566"/>
                  <a:gd name="T18" fmla="*/ 554 w 566"/>
                  <a:gd name="T19" fmla="*/ 201 h 566"/>
                  <a:gd name="T20" fmla="*/ 563 w 566"/>
                  <a:gd name="T21" fmla="*/ 241 h 566"/>
                  <a:gd name="T22" fmla="*/ 566 w 566"/>
                  <a:gd name="T23" fmla="*/ 282 h 566"/>
                  <a:gd name="T24" fmla="*/ 563 w 566"/>
                  <a:gd name="T25" fmla="*/ 324 h 566"/>
                  <a:gd name="T26" fmla="*/ 554 w 566"/>
                  <a:gd name="T27" fmla="*/ 365 h 566"/>
                  <a:gd name="T28" fmla="*/ 540 w 566"/>
                  <a:gd name="T29" fmla="*/ 402 h 566"/>
                  <a:gd name="T30" fmla="*/ 520 w 566"/>
                  <a:gd name="T31" fmla="*/ 437 h 566"/>
                  <a:gd name="T32" fmla="*/ 497 w 566"/>
                  <a:gd name="T33" fmla="*/ 468 h 566"/>
                  <a:gd name="T34" fmla="*/ 468 w 566"/>
                  <a:gd name="T35" fmla="*/ 496 h 566"/>
                  <a:gd name="T36" fmla="*/ 438 w 566"/>
                  <a:gd name="T37" fmla="*/ 520 h 566"/>
                  <a:gd name="T38" fmla="*/ 402 w 566"/>
                  <a:gd name="T39" fmla="*/ 539 h 566"/>
                  <a:gd name="T40" fmla="*/ 365 w 566"/>
                  <a:gd name="T41" fmla="*/ 554 h 566"/>
                  <a:gd name="T42" fmla="*/ 324 w 566"/>
                  <a:gd name="T43" fmla="*/ 562 h 566"/>
                  <a:gd name="T44" fmla="*/ 283 w 566"/>
                  <a:gd name="T45" fmla="*/ 566 h 566"/>
                  <a:gd name="T46" fmla="*/ 241 w 566"/>
                  <a:gd name="T47" fmla="*/ 562 h 566"/>
                  <a:gd name="T48" fmla="*/ 201 w 566"/>
                  <a:gd name="T49" fmla="*/ 554 h 566"/>
                  <a:gd name="T50" fmla="*/ 164 w 566"/>
                  <a:gd name="T51" fmla="*/ 539 h 566"/>
                  <a:gd name="T52" fmla="*/ 129 w 566"/>
                  <a:gd name="T53" fmla="*/ 520 h 566"/>
                  <a:gd name="T54" fmla="*/ 98 w 566"/>
                  <a:gd name="T55" fmla="*/ 496 h 566"/>
                  <a:gd name="T56" fmla="*/ 69 w 566"/>
                  <a:gd name="T57" fmla="*/ 468 h 566"/>
                  <a:gd name="T58" fmla="*/ 46 w 566"/>
                  <a:gd name="T59" fmla="*/ 437 h 566"/>
                  <a:gd name="T60" fmla="*/ 26 w 566"/>
                  <a:gd name="T61" fmla="*/ 402 h 566"/>
                  <a:gd name="T62" fmla="*/ 12 w 566"/>
                  <a:gd name="T63" fmla="*/ 365 h 566"/>
                  <a:gd name="T64" fmla="*/ 3 w 566"/>
                  <a:gd name="T65" fmla="*/ 324 h 566"/>
                  <a:gd name="T66" fmla="*/ 0 w 566"/>
                  <a:gd name="T67" fmla="*/ 282 h 566"/>
                  <a:gd name="T68" fmla="*/ 3 w 566"/>
                  <a:gd name="T69" fmla="*/ 241 h 566"/>
                  <a:gd name="T70" fmla="*/ 12 w 566"/>
                  <a:gd name="T71" fmla="*/ 201 h 566"/>
                  <a:gd name="T72" fmla="*/ 26 w 566"/>
                  <a:gd name="T73" fmla="*/ 164 h 566"/>
                  <a:gd name="T74" fmla="*/ 46 w 566"/>
                  <a:gd name="T75" fmla="*/ 129 h 566"/>
                  <a:gd name="T76" fmla="*/ 69 w 566"/>
                  <a:gd name="T77" fmla="*/ 98 h 566"/>
                  <a:gd name="T78" fmla="*/ 98 w 566"/>
                  <a:gd name="T79" fmla="*/ 69 h 566"/>
                  <a:gd name="T80" fmla="*/ 129 w 566"/>
                  <a:gd name="T81" fmla="*/ 46 h 566"/>
                  <a:gd name="T82" fmla="*/ 164 w 566"/>
                  <a:gd name="T83" fmla="*/ 26 h 566"/>
                  <a:gd name="T84" fmla="*/ 201 w 566"/>
                  <a:gd name="T85" fmla="*/ 12 h 566"/>
                  <a:gd name="T86" fmla="*/ 241 w 566"/>
                  <a:gd name="T87" fmla="*/ 3 h 566"/>
                  <a:gd name="T88" fmla="*/ 283 w 566"/>
                  <a:gd name="T89"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6" h="566">
                    <a:moveTo>
                      <a:pt x="283" y="0"/>
                    </a:moveTo>
                    <a:lnTo>
                      <a:pt x="324" y="3"/>
                    </a:lnTo>
                    <a:lnTo>
                      <a:pt x="365" y="12"/>
                    </a:lnTo>
                    <a:lnTo>
                      <a:pt x="402" y="26"/>
                    </a:lnTo>
                    <a:lnTo>
                      <a:pt x="438" y="46"/>
                    </a:lnTo>
                    <a:lnTo>
                      <a:pt x="468" y="69"/>
                    </a:lnTo>
                    <a:lnTo>
                      <a:pt x="497" y="98"/>
                    </a:lnTo>
                    <a:lnTo>
                      <a:pt x="520" y="129"/>
                    </a:lnTo>
                    <a:lnTo>
                      <a:pt x="540" y="164"/>
                    </a:lnTo>
                    <a:lnTo>
                      <a:pt x="554" y="201"/>
                    </a:lnTo>
                    <a:lnTo>
                      <a:pt x="563" y="241"/>
                    </a:lnTo>
                    <a:lnTo>
                      <a:pt x="566" y="282"/>
                    </a:lnTo>
                    <a:lnTo>
                      <a:pt x="563" y="324"/>
                    </a:lnTo>
                    <a:lnTo>
                      <a:pt x="554" y="365"/>
                    </a:lnTo>
                    <a:lnTo>
                      <a:pt x="540" y="402"/>
                    </a:lnTo>
                    <a:lnTo>
                      <a:pt x="520" y="437"/>
                    </a:lnTo>
                    <a:lnTo>
                      <a:pt x="497" y="468"/>
                    </a:lnTo>
                    <a:lnTo>
                      <a:pt x="468" y="496"/>
                    </a:lnTo>
                    <a:lnTo>
                      <a:pt x="438" y="520"/>
                    </a:lnTo>
                    <a:lnTo>
                      <a:pt x="402" y="539"/>
                    </a:lnTo>
                    <a:lnTo>
                      <a:pt x="365" y="554"/>
                    </a:lnTo>
                    <a:lnTo>
                      <a:pt x="324" y="562"/>
                    </a:lnTo>
                    <a:lnTo>
                      <a:pt x="283" y="566"/>
                    </a:lnTo>
                    <a:lnTo>
                      <a:pt x="241" y="562"/>
                    </a:lnTo>
                    <a:lnTo>
                      <a:pt x="201" y="554"/>
                    </a:lnTo>
                    <a:lnTo>
                      <a:pt x="164" y="539"/>
                    </a:lnTo>
                    <a:lnTo>
                      <a:pt x="129" y="520"/>
                    </a:lnTo>
                    <a:lnTo>
                      <a:pt x="98" y="496"/>
                    </a:lnTo>
                    <a:lnTo>
                      <a:pt x="69" y="468"/>
                    </a:lnTo>
                    <a:lnTo>
                      <a:pt x="46" y="437"/>
                    </a:lnTo>
                    <a:lnTo>
                      <a:pt x="26" y="402"/>
                    </a:lnTo>
                    <a:lnTo>
                      <a:pt x="12" y="365"/>
                    </a:lnTo>
                    <a:lnTo>
                      <a:pt x="3" y="324"/>
                    </a:lnTo>
                    <a:lnTo>
                      <a:pt x="0" y="282"/>
                    </a:lnTo>
                    <a:lnTo>
                      <a:pt x="3" y="241"/>
                    </a:lnTo>
                    <a:lnTo>
                      <a:pt x="12" y="201"/>
                    </a:lnTo>
                    <a:lnTo>
                      <a:pt x="26" y="164"/>
                    </a:lnTo>
                    <a:lnTo>
                      <a:pt x="46" y="129"/>
                    </a:lnTo>
                    <a:lnTo>
                      <a:pt x="69" y="98"/>
                    </a:lnTo>
                    <a:lnTo>
                      <a:pt x="98" y="69"/>
                    </a:lnTo>
                    <a:lnTo>
                      <a:pt x="129" y="46"/>
                    </a:lnTo>
                    <a:lnTo>
                      <a:pt x="164" y="26"/>
                    </a:lnTo>
                    <a:lnTo>
                      <a:pt x="201" y="12"/>
                    </a:lnTo>
                    <a:lnTo>
                      <a:pt x="241" y="3"/>
                    </a:lnTo>
                    <a:lnTo>
                      <a:pt x="283" y="0"/>
                    </a:lnTo>
                    <a:close/>
                  </a:path>
                </a:pathLst>
              </a:custGeom>
              <a:solidFill>
                <a:srgbClr val="83235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1E1E1E"/>
                  </a:solidFill>
                  <a:effectLst/>
                  <a:uLnTx/>
                  <a:uFillTx/>
                  <a:latin typeface="Arial" pitchFamily="34" charset="0"/>
                  <a:ea typeface="+mn-ea"/>
                  <a:cs typeface="+mn-cs"/>
                </a:endParaRPr>
              </a:p>
            </p:txBody>
          </p:sp>
          <p:sp>
            <p:nvSpPr>
              <p:cNvPr id="105" name="Freeform 104"/>
              <p:cNvSpPr>
                <a:spLocks/>
              </p:cNvSpPr>
              <p:nvPr/>
            </p:nvSpPr>
            <p:spPr bwMode="auto">
              <a:xfrm>
                <a:off x="1611313" y="1968500"/>
                <a:ext cx="112713" cy="112712"/>
              </a:xfrm>
              <a:custGeom>
                <a:avLst/>
                <a:gdLst>
                  <a:gd name="T0" fmla="*/ 282 w 566"/>
                  <a:gd name="T1" fmla="*/ 0 h 566"/>
                  <a:gd name="T2" fmla="*/ 324 w 566"/>
                  <a:gd name="T3" fmla="*/ 4 h 566"/>
                  <a:gd name="T4" fmla="*/ 365 w 566"/>
                  <a:gd name="T5" fmla="*/ 13 h 566"/>
                  <a:gd name="T6" fmla="*/ 402 w 566"/>
                  <a:gd name="T7" fmla="*/ 27 h 566"/>
                  <a:gd name="T8" fmla="*/ 436 w 566"/>
                  <a:gd name="T9" fmla="*/ 45 h 566"/>
                  <a:gd name="T10" fmla="*/ 468 w 566"/>
                  <a:gd name="T11" fmla="*/ 70 h 566"/>
                  <a:gd name="T12" fmla="*/ 495 w 566"/>
                  <a:gd name="T13" fmla="*/ 97 h 566"/>
                  <a:gd name="T14" fmla="*/ 520 w 566"/>
                  <a:gd name="T15" fmla="*/ 129 h 566"/>
                  <a:gd name="T16" fmla="*/ 539 w 566"/>
                  <a:gd name="T17" fmla="*/ 164 h 566"/>
                  <a:gd name="T18" fmla="*/ 554 w 566"/>
                  <a:gd name="T19" fmla="*/ 201 h 566"/>
                  <a:gd name="T20" fmla="*/ 562 w 566"/>
                  <a:gd name="T21" fmla="*/ 241 h 566"/>
                  <a:gd name="T22" fmla="*/ 566 w 566"/>
                  <a:gd name="T23" fmla="*/ 283 h 566"/>
                  <a:gd name="T24" fmla="*/ 562 w 566"/>
                  <a:gd name="T25" fmla="*/ 324 h 566"/>
                  <a:gd name="T26" fmla="*/ 554 w 566"/>
                  <a:gd name="T27" fmla="*/ 365 h 566"/>
                  <a:gd name="T28" fmla="*/ 539 w 566"/>
                  <a:gd name="T29" fmla="*/ 402 h 566"/>
                  <a:gd name="T30" fmla="*/ 520 w 566"/>
                  <a:gd name="T31" fmla="*/ 436 h 566"/>
                  <a:gd name="T32" fmla="*/ 495 w 566"/>
                  <a:gd name="T33" fmla="*/ 468 h 566"/>
                  <a:gd name="T34" fmla="*/ 468 w 566"/>
                  <a:gd name="T35" fmla="*/ 496 h 566"/>
                  <a:gd name="T36" fmla="*/ 436 w 566"/>
                  <a:gd name="T37" fmla="*/ 520 h 566"/>
                  <a:gd name="T38" fmla="*/ 402 w 566"/>
                  <a:gd name="T39" fmla="*/ 540 h 566"/>
                  <a:gd name="T40" fmla="*/ 365 w 566"/>
                  <a:gd name="T41" fmla="*/ 554 h 566"/>
                  <a:gd name="T42" fmla="*/ 324 w 566"/>
                  <a:gd name="T43" fmla="*/ 563 h 566"/>
                  <a:gd name="T44" fmla="*/ 282 w 566"/>
                  <a:gd name="T45" fmla="*/ 566 h 566"/>
                  <a:gd name="T46" fmla="*/ 240 w 566"/>
                  <a:gd name="T47" fmla="*/ 563 h 566"/>
                  <a:gd name="T48" fmla="*/ 201 w 566"/>
                  <a:gd name="T49" fmla="*/ 554 h 566"/>
                  <a:gd name="T50" fmla="*/ 163 w 566"/>
                  <a:gd name="T51" fmla="*/ 540 h 566"/>
                  <a:gd name="T52" fmla="*/ 128 w 566"/>
                  <a:gd name="T53" fmla="*/ 520 h 566"/>
                  <a:gd name="T54" fmla="*/ 96 w 566"/>
                  <a:gd name="T55" fmla="*/ 496 h 566"/>
                  <a:gd name="T56" fmla="*/ 69 w 566"/>
                  <a:gd name="T57" fmla="*/ 468 h 566"/>
                  <a:gd name="T58" fmla="*/ 45 w 566"/>
                  <a:gd name="T59" fmla="*/ 436 h 566"/>
                  <a:gd name="T60" fmla="*/ 26 w 566"/>
                  <a:gd name="T61" fmla="*/ 402 h 566"/>
                  <a:gd name="T62" fmla="*/ 12 w 566"/>
                  <a:gd name="T63" fmla="*/ 365 h 566"/>
                  <a:gd name="T64" fmla="*/ 3 w 566"/>
                  <a:gd name="T65" fmla="*/ 324 h 566"/>
                  <a:gd name="T66" fmla="*/ 0 w 566"/>
                  <a:gd name="T67" fmla="*/ 283 h 566"/>
                  <a:gd name="T68" fmla="*/ 3 w 566"/>
                  <a:gd name="T69" fmla="*/ 241 h 566"/>
                  <a:gd name="T70" fmla="*/ 12 w 566"/>
                  <a:gd name="T71" fmla="*/ 201 h 566"/>
                  <a:gd name="T72" fmla="*/ 26 w 566"/>
                  <a:gd name="T73" fmla="*/ 164 h 566"/>
                  <a:gd name="T74" fmla="*/ 45 w 566"/>
                  <a:gd name="T75" fmla="*/ 129 h 566"/>
                  <a:gd name="T76" fmla="*/ 69 w 566"/>
                  <a:gd name="T77" fmla="*/ 97 h 566"/>
                  <a:gd name="T78" fmla="*/ 96 w 566"/>
                  <a:gd name="T79" fmla="*/ 70 h 566"/>
                  <a:gd name="T80" fmla="*/ 128 w 566"/>
                  <a:gd name="T81" fmla="*/ 45 h 566"/>
                  <a:gd name="T82" fmla="*/ 163 w 566"/>
                  <a:gd name="T83" fmla="*/ 27 h 566"/>
                  <a:gd name="T84" fmla="*/ 201 w 566"/>
                  <a:gd name="T85" fmla="*/ 13 h 566"/>
                  <a:gd name="T86" fmla="*/ 240 w 566"/>
                  <a:gd name="T87" fmla="*/ 4 h 566"/>
                  <a:gd name="T88" fmla="*/ 282 w 566"/>
                  <a:gd name="T89"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6" h="566">
                    <a:moveTo>
                      <a:pt x="282" y="0"/>
                    </a:moveTo>
                    <a:lnTo>
                      <a:pt x="324" y="4"/>
                    </a:lnTo>
                    <a:lnTo>
                      <a:pt x="365" y="13"/>
                    </a:lnTo>
                    <a:lnTo>
                      <a:pt x="402" y="27"/>
                    </a:lnTo>
                    <a:lnTo>
                      <a:pt x="436" y="45"/>
                    </a:lnTo>
                    <a:lnTo>
                      <a:pt x="468" y="70"/>
                    </a:lnTo>
                    <a:lnTo>
                      <a:pt x="495" y="97"/>
                    </a:lnTo>
                    <a:lnTo>
                      <a:pt x="520" y="129"/>
                    </a:lnTo>
                    <a:lnTo>
                      <a:pt x="539" y="164"/>
                    </a:lnTo>
                    <a:lnTo>
                      <a:pt x="554" y="201"/>
                    </a:lnTo>
                    <a:lnTo>
                      <a:pt x="562" y="241"/>
                    </a:lnTo>
                    <a:lnTo>
                      <a:pt x="566" y="283"/>
                    </a:lnTo>
                    <a:lnTo>
                      <a:pt x="562" y="324"/>
                    </a:lnTo>
                    <a:lnTo>
                      <a:pt x="554" y="365"/>
                    </a:lnTo>
                    <a:lnTo>
                      <a:pt x="539" y="402"/>
                    </a:lnTo>
                    <a:lnTo>
                      <a:pt x="520" y="436"/>
                    </a:lnTo>
                    <a:lnTo>
                      <a:pt x="495" y="468"/>
                    </a:lnTo>
                    <a:lnTo>
                      <a:pt x="468" y="496"/>
                    </a:lnTo>
                    <a:lnTo>
                      <a:pt x="436" y="520"/>
                    </a:lnTo>
                    <a:lnTo>
                      <a:pt x="402" y="540"/>
                    </a:lnTo>
                    <a:lnTo>
                      <a:pt x="365" y="554"/>
                    </a:lnTo>
                    <a:lnTo>
                      <a:pt x="324" y="563"/>
                    </a:lnTo>
                    <a:lnTo>
                      <a:pt x="282" y="566"/>
                    </a:lnTo>
                    <a:lnTo>
                      <a:pt x="240" y="563"/>
                    </a:lnTo>
                    <a:lnTo>
                      <a:pt x="201" y="554"/>
                    </a:lnTo>
                    <a:lnTo>
                      <a:pt x="163" y="540"/>
                    </a:lnTo>
                    <a:lnTo>
                      <a:pt x="128" y="520"/>
                    </a:lnTo>
                    <a:lnTo>
                      <a:pt x="96" y="496"/>
                    </a:lnTo>
                    <a:lnTo>
                      <a:pt x="69" y="468"/>
                    </a:lnTo>
                    <a:lnTo>
                      <a:pt x="45" y="436"/>
                    </a:lnTo>
                    <a:lnTo>
                      <a:pt x="26" y="402"/>
                    </a:lnTo>
                    <a:lnTo>
                      <a:pt x="12" y="365"/>
                    </a:lnTo>
                    <a:lnTo>
                      <a:pt x="3" y="324"/>
                    </a:lnTo>
                    <a:lnTo>
                      <a:pt x="0" y="283"/>
                    </a:lnTo>
                    <a:lnTo>
                      <a:pt x="3" y="241"/>
                    </a:lnTo>
                    <a:lnTo>
                      <a:pt x="12" y="201"/>
                    </a:lnTo>
                    <a:lnTo>
                      <a:pt x="26" y="164"/>
                    </a:lnTo>
                    <a:lnTo>
                      <a:pt x="45" y="129"/>
                    </a:lnTo>
                    <a:lnTo>
                      <a:pt x="69" y="97"/>
                    </a:lnTo>
                    <a:lnTo>
                      <a:pt x="96" y="70"/>
                    </a:lnTo>
                    <a:lnTo>
                      <a:pt x="128" y="45"/>
                    </a:lnTo>
                    <a:lnTo>
                      <a:pt x="163" y="27"/>
                    </a:lnTo>
                    <a:lnTo>
                      <a:pt x="201" y="13"/>
                    </a:lnTo>
                    <a:lnTo>
                      <a:pt x="240" y="4"/>
                    </a:lnTo>
                    <a:lnTo>
                      <a:pt x="2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1E1E1E"/>
                  </a:solidFill>
                  <a:effectLst/>
                  <a:uLnTx/>
                  <a:uFillTx/>
                  <a:latin typeface="Arial" pitchFamily="34" charset="0"/>
                  <a:ea typeface="+mn-ea"/>
                  <a:cs typeface="+mn-cs"/>
                </a:endParaRPr>
              </a:p>
            </p:txBody>
          </p:sp>
          <p:sp>
            <p:nvSpPr>
              <p:cNvPr id="106" name="Freeform 105"/>
              <p:cNvSpPr>
                <a:spLocks/>
              </p:cNvSpPr>
              <p:nvPr/>
            </p:nvSpPr>
            <p:spPr bwMode="auto">
              <a:xfrm>
                <a:off x="1790700" y="1665288"/>
                <a:ext cx="68263" cy="68262"/>
              </a:xfrm>
              <a:custGeom>
                <a:avLst/>
                <a:gdLst>
                  <a:gd name="T0" fmla="*/ 171 w 340"/>
                  <a:gd name="T1" fmla="*/ 0 h 339"/>
                  <a:gd name="T2" fmla="*/ 205 w 340"/>
                  <a:gd name="T3" fmla="*/ 4 h 339"/>
                  <a:gd name="T4" fmla="*/ 237 w 340"/>
                  <a:gd name="T5" fmla="*/ 14 h 339"/>
                  <a:gd name="T6" fmla="*/ 265 w 340"/>
                  <a:gd name="T7" fmla="*/ 30 h 339"/>
                  <a:gd name="T8" fmla="*/ 290 w 340"/>
                  <a:gd name="T9" fmla="*/ 50 h 339"/>
                  <a:gd name="T10" fmla="*/ 311 w 340"/>
                  <a:gd name="T11" fmla="*/ 75 h 339"/>
                  <a:gd name="T12" fmla="*/ 327 w 340"/>
                  <a:gd name="T13" fmla="*/ 104 h 339"/>
                  <a:gd name="T14" fmla="*/ 337 w 340"/>
                  <a:gd name="T15" fmla="*/ 136 h 339"/>
                  <a:gd name="T16" fmla="*/ 340 w 340"/>
                  <a:gd name="T17" fmla="*/ 170 h 339"/>
                  <a:gd name="T18" fmla="*/ 337 w 340"/>
                  <a:gd name="T19" fmla="*/ 204 h 339"/>
                  <a:gd name="T20" fmla="*/ 327 w 340"/>
                  <a:gd name="T21" fmla="*/ 236 h 339"/>
                  <a:gd name="T22" fmla="*/ 311 w 340"/>
                  <a:gd name="T23" fmla="*/ 265 h 339"/>
                  <a:gd name="T24" fmla="*/ 290 w 340"/>
                  <a:gd name="T25" fmla="*/ 290 h 339"/>
                  <a:gd name="T26" fmla="*/ 265 w 340"/>
                  <a:gd name="T27" fmla="*/ 311 h 339"/>
                  <a:gd name="T28" fmla="*/ 237 w 340"/>
                  <a:gd name="T29" fmla="*/ 326 h 339"/>
                  <a:gd name="T30" fmla="*/ 205 w 340"/>
                  <a:gd name="T31" fmla="*/ 336 h 339"/>
                  <a:gd name="T32" fmla="*/ 171 w 340"/>
                  <a:gd name="T33" fmla="*/ 339 h 339"/>
                  <a:gd name="T34" fmla="*/ 137 w 340"/>
                  <a:gd name="T35" fmla="*/ 336 h 339"/>
                  <a:gd name="T36" fmla="*/ 105 w 340"/>
                  <a:gd name="T37" fmla="*/ 326 h 339"/>
                  <a:gd name="T38" fmla="*/ 75 w 340"/>
                  <a:gd name="T39" fmla="*/ 311 h 339"/>
                  <a:gd name="T40" fmla="*/ 51 w 340"/>
                  <a:gd name="T41" fmla="*/ 290 h 339"/>
                  <a:gd name="T42" fmla="*/ 30 w 340"/>
                  <a:gd name="T43" fmla="*/ 265 h 339"/>
                  <a:gd name="T44" fmla="*/ 13 w 340"/>
                  <a:gd name="T45" fmla="*/ 236 h 339"/>
                  <a:gd name="T46" fmla="*/ 4 w 340"/>
                  <a:gd name="T47" fmla="*/ 204 h 339"/>
                  <a:gd name="T48" fmla="*/ 0 w 340"/>
                  <a:gd name="T49" fmla="*/ 170 h 339"/>
                  <a:gd name="T50" fmla="*/ 4 w 340"/>
                  <a:gd name="T51" fmla="*/ 136 h 339"/>
                  <a:gd name="T52" fmla="*/ 13 w 340"/>
                  <a:gd name="T53" fmla="*/ 104 h 339"/>
                  <a:gd name="T54" fmla="*/ 30 w 340"/>
                  <a:gd name="T55" fmla="*/ 75 h 339"/>
                  <a:gd name="T56" fmla="*/ 51 w 340"/>
                  <a:gd name="T57" fmla="*/ 50 h 339"/>
                  <a:gd name="T58" fmla="*/ 75 w 340"/>
                  <a:gd name="T59" fmla="*/ 30 h 339"/>
                  <a:gd name="T60" fmla="*/ 105 w 340"/>
                  <a:gd name="T61" fmla="*/ 14 h 339"/>
                  <a:gd name="T62" fmla="*/ 137 w 340"/>
                  <a:gd name="T63" fmla="*/ 4 h 339"/>
                  <a:gd name="T64" fmla="*/ 171 w 340"/>
                  <a:gd name="T65"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0" h="339">
                    <a:moveTo>
                      <a:pt x="171" y="0"/>
                    </a:moveTo>
                    <a:lnTo>
                      <a:pt x="205" y="4"/>
                    </a:lnTo>
                    <a:lnTo>
                      <a:pt x="237" y="14"/>
                    </a:lnTo>
                    <a:lnTo>
                      <a:pt x="265" y="30"/>
                    </a:lnTo>
                    <a:lnTo>
                      <a:pt x="290" y="50"/>
                    </a:lnTo>
                    <a:lnTo>
                      <a:pt x="311" y="75"/>
                    </a:lnTo>
                    <a:lnTo>
                      <a:pt x="327" y="104"/>
                    </a:lnTo>
                    <a:lnTo>
                      <a:pt x="337" y="136"/>
                    </a:lnTo>
                    <a:lnTo>
                      <a:pt x="340" y="170"/>
                    </a:lnTo>
                    <a:lnTo>
                      <a:pt x="337" y="204"/>
                    </a:lnTo>
                    <a:lnTo>
                      <a:pt x="327" y="236"/>
                    </a:lnTo>
                    <a:lnTo>
                      <a:pt x="311" y="265"/>
                    </a:lnTo>
                    <a:lnTo>
                      <a:pt x="290" y="290"/>
                    </a:lnTo>
                    <a:lnTo>
                      <a:pt x="265" y="311"/>
                    </a:lnTo>
                    <a:lnTo>
                      <a:pt x="237" y="326"/>
                    </a:lnTo>
                    <a:lnTo>
                      <a:pt x="205" y="336"/>
                    </a:lnTo>
                    <a:lnTo>
                      <a:pt x="171" y="339"/>
                    </a:lnTo>
                    <a:lnTo>
                      <a:pt x="137" y="336"/>
                    </a:lnTo>
                    <a:lnTo>
                      <a:pt x="105" y="326"/>
                    </a:lnTo>
                    <a:lnTo>
                      <a:pt x="75" y="311"/>
                    </a:lnTo>
                    <a:lnTo>
                      <a:pt x="51" y="290"/>
                    </a:lnTo>
                    <a:lnTo>
                      <a:pt x="30" y="265"/>
                    </a:lnTo>
                    <a:lnTo>
                      <a:pt x="13" y="236"/>
                    </a:lnTo>
                    <a:lnTo>
                      <a:pt x="4" y="204"/>
                    </a:lnTo>
                    <a:lnTo>
                      <a:pt x="0" y="170"/>
                    </a:lnTo>
                    <a:lnTo>
                      <a:pt x="4" y="136"/>
                    </a:lnTo>
                    <a:lnTo>
                      <a:pt x="13" y="104"/>
                    </a:lnTo>
                    <a:lnTo>
                      <a:pt x="30" y="75"/>
                    </a:lnTo>
                    <a:lnTo>
                      <a:pt x="51" y="50"/>
                    </a:lnTo>
                    <a:lnTo>
                      <a:pt x="75" y="30"/>
                    </a:lnTo>
                    <a:lnTo>
                      <a:pt x="105" y="14"/>
                    </a:lnTo>
                    <a:lnTo>
                      <a:pt x="137" y="4"/>
                    </a:lnTo>
                    <a:lnTo>
                      <a:pt x="1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1E1E1E"/>
                  </a:solidFill>
                  <a:effectLst/>
                  <a:uLnTx/>
                  <a:uFillTx/>
                  <a:latin typeface="Arial" pitchFamily="34" charset="0"/>
                  <a:ea typeface="+mn-ea"/>
                  <a:cs typeface="+mn-cs"/>
                </a:endParaRPr>
              </a:p>
            </p:txBody>
          </p:sp>
          <p:sp>
            <p:nvSpPr>
              <p:cNvPr id="107" name="Freeform 106"/>
              <p:cNvSpPr>
                <a:spLocks/>
              </p:cNvSpPr>
              <p:nvPr/>
            </p:nvSpPr>
            <p:spPr bwMode="auto">
              <a:xfrm>
                <a:off x="1825625" y="1441450"/>
                <a:ext cx="66675" cy="68262"/>
              </a:xfrm>
              <a:custGeom>
                <a:avLst/>
                <a:gdLst>
                  <a:gd name="T0" fmla="*/ 169 w 338"/>
                  <a:gd name="T1" fmla="*/ 0 h 339"/>
                  <a:gd name="T2" fmla="*/ 203 w 338"/>
                  <a:gd name="T3" fmla="*/ 3 h 339"/>
                  <a:gd name="T4" fmla="*/ 235 w 338"/>
                  <a:gd name="T5" fmla="*/ 13 h 339"/>
                  <a:gd name="T6" fmla="*/ 263 w 338"/>
                  <a:gd name="T7" fmla="*/ 30 h 339"/>
                  <a:gd name="T8" fmla="*/ 289 w 338"/>
                  <a:gd name="T9" fmla="*/ 49 h 339"/>
                  <a:gd name="T10" fmla="*/ 310 w 338"/>
                  <a:gd name="T11" fmla="*/ 75 h 339"/>
                  <a:gd name="T12" fmla="*/ 325 w 338"/>
                  <a:gd name="T13" fmla="*/ 103 h 339"/>
                  <a:gd name="T14" fmla="*/ 335 w 338"/>
                  <a:gd name="T15" fmla="*/ 135 h 339"/>
                  <a:gd name="T16" fmla="*/ 338 w 338"/>
                  <a:gd name="T17" fmla="*/ 170 h 339"/>
                  <a:gd name="T18" fmla="*/ 335 w 338"/>
                  <a:gd name="T19" fmla="*/ 204 h 339"/>
                  <a:gd name="T20" fmla="*/ 325 w 338"/>
                  <a:gd name="T21" fmla="*/ 236 h 339"/>
                  <a:gd name="T22" fmla="*/ 310 w 338"/>
                  <a:gd name="T23" fmla="*/ 265 h 339"/>
                  <a:gd name="T24" fmla="*/ 289 w 338"/>
                  <a:gd name="T25" fmla="*/ 290 h 339"/>
                  <a:gd name="T26" fmla="*/ 263 w 338"/>
                  <a:gd name="T27" fmla="*/ 311 h 339"/>
                  <a:gd name="T28" fmla="*/ 235 w 338"/>
                  <a:gd name="T29" fmla="*/ 326 h 339"/>
                  <a:gd name="T30" fmla="*/ 203 w 338"/>
                  <a:gd name="T31" fmla="*/ 336 h 339"/>
                  <a:gd name="T32" fmla="*/ 169 w 338"/>
                  <a:gd name="T33" fmla="*/ 339 h 339"/>
                  <a:gd name="T34" fmla="*/ 135 w 338"/>
                  <a:gd name="T35" fmla="*/ 336 h 339"/>
                  <a:gd name="T36" fmla="*/ 103 w 338"/>
                  <a:gd name="T37" fmla="*/ 326 h 339"/>
                  <a:gd name="T38" fmla="*/ 74 w 338"/>
                  <a:gd name="T39" fmla="*/ 311 h 339"/>
                  <a:gd name="T40" fmla="*/ 49 w 338"/>
                  <a:gd name="T41" fmla="*/ 290 h 339"/>
                  <a:gd name="T42" fmla="*/ 28 w 338"/>
                  <a:gd name="T43" fmla="*/ 265 h 339"/>
                  <a:gd name="T44" fmla="*/ 13 w 338"/>
                  <a:gd name="T45" fmla="*/ 236 h 339"/>
                  <a:gd name="T46" fmla="*/ 3 w 338"/>
                  <a:gd name="T47" fmla="*/ 204 h 339"/>
                  <a:gd name="T48" fmla="*/ 0 w 338"/>
                  <a:gd name="T49" fmla="*/ 170 h 339"/>
                  <a:gd name="T50" fmla="*/ 3 w 338"/>
                  <a:gd name="T51" fmla="*/ 135 h 339"/>
                  <a:gd name="T52" fmla="*/ 13 w 338"/>
                  <a:gd name="T53" fmla="*/ 103 h 339"/>
                  <a:gd name="T54" fmla="*/ 28 w 338"/>
                  <a:gd name="T55" fmla="*/ 75 h 339"/>
                  <a:gd name="T56" fmla="*/ 49 w 338"/>
                  <a:gd name="T57" fmla="*/ 49 h 339"/>
                  <a:gd name="T58" fmla="*/ 74 w 338"/>
                  <a:gd name="T59" fmla="*/ 30 h 339"/>
                  <a:gd name="T60" fmla="*/ 103 w 338"/>
                  <a:gd name="T61" fmla="*/ 13 h 339"/>
                  <a:gd name="T62" fmla="*/ 135 w 338"/>
                  <a:gd name="T63" fmla="*/ 3 h 339"/>
                  <a:gd name="T64" fmla="*/ 169 w 338"/>
                  <a:gd name="T65"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8" h="339">
                    <a:moveTo>
                      <a:pt x="169" y="0"/>
                    </a:moveTo>
                    <a:lnTo>
                      <a:pt x="203" y="3"/>
                    </a:lnTo>
                    <a:lnTo>
                      <a:pt x="235" y="13"/>
                    </a:lnTo>
                    <a:lnTo>
                      <a:pt x="263" y="30"/>
                    </a:lnTo>
                    <a:lnTo>
                      <a:pt x="289" y="49"/>
                    </a:lnTo>
                    <a:lnTo>
                      <a:pt x="310" y="75"/>
                    </a:lnTo>
                    <a:lnTo>
                      <a:pt x="325" y="103"/>
                    </a:lnTo>
                    <a:lnTo>
                      <a:pt x="335" y="135"/>
                    </a:lnTo>
                    <a:lnTo>
                      <a:pt x="338" y="170"/>
                    </a:lnTo>
                    <a:lnTo>
                      <a:pt x="335" y="204"/>
                    </a:lnTo>
                    <a:lnTo>
                      <a:pt x="325" y="236"/>
                    </a:lnTo>
                    <a:lnTo>
                      <a:pt x="310" y="265"/>
                    </a:lnTo>
                    <a:lnTo>
                      <a:pt x="289" y="290"/>
                    </a:lnTo>
                    <a:lnTo>
                      <a:pt x="263" y="311"/>
                    </a:lnTo>
                    <a:lnTo>
                      <a:pt x="235" y="326"/>
                    </a:lnTo>
                    <a:lnTo>
                      <a:pt x="203" y="336"/>
                    </a:lnTo>
                    <a:lnTo>
                      <a:pt x="169" y="339"/>
                    </a:lnTo>
                    <a:lnTo>
                      <a:pt x="135" y="336"/>
                    </a:lnTo>
                    <a:lnTo>
                      <a:pt x="103" y="326"/>
                    </a:lnTo>
                    <a:lnTo>
                      <a:pt x="74" y="311"/>
                    </a:lnTo>
                    <a:lnTo>
                      <a:pt x="49" y="290"/>
                    </a:lnTo>
                    <a:lnTo>
                      <a:pt x="28" y="265"/>
                    </a:lnTo>
                    <a:lnTo>
                      <a:pt x="13" y="236"/>
                    </a:lnTo>
                    <a:lnTo>
                      <a:pt x="3" y="204"/>
                    </a:lnTo>
                    <a:lnTo>
                      <a:pt x="0" y="170"/>
                    </a:lnTo>
                    <a:lnTo>
                      <a:pt x="3" y="135"/>
                    </a:lnTo>
                    <a:lnTo>
                      <a:pt x="13" y="103"/>
                    </a:lnTo>
                    <a:lnTo>
                      <a:pt x="28" y="75"/>
                    </a:lnTo>
                    <a:lnTo>
                      <a:pt x="49" y="49"/>
                    </a:lnTo>
                    <a:lnTo>
                      <a:pt x="74" y="30"/>
                    </a:lnTo>
                    <a:lnTo>
                      <a:pt x="103" y="13"/>
                    </a:lnTo>
                    <a:lnTo>
                      <a:pt x="135" y="3"/>
                    </a:lnTo>
                    <a:lnTo>
                      <a:pt x="169" y="0"/>
                    </a:lnTo>
                    <a:close/>
                  </a:path>
                </a:pathLst>
              </a:custGeom>
              <a:solidFill>
                <a:srgbClr val="83235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1E1E1E"/>
                  </a:solidFill>
                  <a:effectLst/>
                  <a:uLnTx/>
                  <a:uFillTx/>
                  <a:latin typeface="Arial" pitchFamily="34" charset="0"/>
                  <a:ea typeface="+mn-ea"/>
                  <a:cs typeface="+mn-cs"/>
                </a:endParaRPr>
              </a:p>
            </p:txBody>
          </p:sp>
          <p:sp>
            <p:nvSpPr>
              <p:cNvPr id="109" name="Freeform 108"/>
              <p:cNvSpPr>
                <a:spLocks/>
              </p:cNvSpPr>
              <p:nvPr/>
            </p:nvSpPr>
            <p:spPr bwMode="auto">
              <a:xfrm>
                <a:off x="1454150" y="1990725"/>
                <a:ext cx="68263" cy="68262"/>
              </a:xfrm>
              <a:custGeom>
                <a:avLst/>
                <a:gdLst>
                  <a:gd name="T0" fmla="*/ 170 w 340"/>
                  <a:gd name="T1" fmla="*/ 0 h 339"/>
                  <a:gd name="T2" fmla="*/ 204 w 340"/>
                  <a:gd name="T3" fmla="*/ 3 h 339"/>
                  <a:gd name="T4" fmla="*/ 236 w 340"/>
                  <a:gd name="T5" fmla="*/ 13 h 339"/>
                  <a:gd name="T6" fmla="*/ 265 w 340"/>
                  <a:gd name="T7" fmla="*/ 28 h 339"/>
                  <a:gd name="T8" fmla="*/ 290 w 340"/>
                  <a:gd name="T9" fmla="*/ 49 h 339"/>
                  <a:gd name="T10" fmla="*/ 311 w 340"/>
                  <a:gd name="T11" fmla="*/ 74 h 339"/>
                  <a:gd name="T12" fmla="*/ 326 w 340"/>
                  <a:gd name="T13" fmla="*/ 103 h 339"/>
                  <a:gd name="T14" fmla="*/ 336 w 340"/>
                  <a:gd name="T15" fmla="*/ 135 h 339"/>
                  <a:gd name="T16" fmla="*/ 340 w 340"/>
                  <a:gd name="T17" fmla="*/ 169 h 339"/>
                  <a:gd name="T18" fmla="*/ 336 w 340"/>
                  <a:gd name="T19" fmla="*/ 203 h 339"/>
                  <a:gd name="T20" fmla="*/ 326 w 340"/>
                  <a:gd name="T21" fmla="*/ 235 h 339"/>
                  <a:gd name="T22" fmla="*/ 311 w 340"/>
                  <a:gd name="T23" fmla="*/ 264 h 339"/>
                  <a:gd name="T24" fmla="*/ 290 w 340"/>
                  <a:gd name="T25" fmla="*/ 288 h 339"/>
                  <a:gd name="T26" fmla="*/ 265 w 340"/>
                  <a:gd name="T27" fmla="*/ 309 h 339"/>
                  <a:gd name="T28" fmla="*/ 236 w 340"/>
                  <a:gd name="T29" fmla="*/ 326 h 339"/>
                  <a:gd name="T30" fmla="*/ 204 w 340"/>
                  <a:gd name="T31" fmla="*/ 336 h 339"/>
                  <a:gd name="T32" fmla="*/ 170 w 340"/>
                  <a:gd name="T33" fmla="*/ 339 h 339"/>
                  <a:gd name="T34" fmla="*/ 136 w 340"/>
                  <a:gd name="T35" fmla="*/ 336 h 339"/>
                  <a:gd name="T36" fmla="*/ 104 w 340"/>
                  <a:gd name="T37" fmla="*/ 326 h 339"/>
                  <a:gd name="T38" fmla="*/ 75 w 340"/>
                  <a:gd name="T39" fmla="*/ 309 h 339"/>
                  <a:gd name="T40" fmla="*/ 51 w 340"/>
                  <a:gd name="T41" fmla="*/ 288 h 339"/>
                  <a:gd name="T42" fmla="*/ 30 w 340"/>
                  <a:gd name="T43" fmla="*/ 264 h 339"/>
                  <a:gd name="T44" fmla="*/ 14 w 340"/>
                  <a:gd name="T45" fmla="*/ 235 h 339"/>
                  <a:gd name="T46" fmla="*/ 4 w 340"/>
                  <a:gd name="T47" fmla="*/ 203 h 339"/>
                  <a:gd name="T48" fmla="*/ 0 w 340"/>
                  <a:gd name="T49" fmla="*/ 169 h 339"/>
                  <a:gd name="T50" fmla="*/ 4 w 340"/>
                  <a:gd name="T51" fmla="*/ 135 h 339"/>
                  <a:gd name="T52" fmla="*/ 14 w 340"/>
                  <a:gd name="T53" fmla="*/ 103 h 339"/>
                  <a:gd name="T54" fmla="*/ 30 w 340"/>
                  <a:gd name="T55" fmla="*/ 74 h 339"/>
                  <a:gd name="T56" fmla="*/ 51 w 340"/>
                  <a:gd name="T57" fmla="*/ 49 h 339"/>
                  <a:gd name="T58" fmla="*/ 75 w 340"/>
                  <a:gd name="T59" fmla="*/ 28 h 339"/>
                  <a:gd name="T60" fmla="*/ 104 w 340"/>
                  <a:gd name="T61" fmla="*/ 13 h 339"/>
                  <a:gd name="T62" fmla="*/ 136 w 340"/>
                  <a:gd name="T63" fmla="*/ 3 h 339"/>
                  <a:gd name="T64" fmla="*/ 170 w 340"/>
                  <a:gd name="T65"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0" h="339">
                    <a:moveTo>
                      <a:pt x="170" y="0"/>
                    </a:moveTo>
                    <a:lnTo>
                      <a:pt x="204" y="3"/>
                    </a:lnTo>
                    <a:lnTo>
                      <a:pt x="236" y="13"/>
                    </a:lnTo>
                    <a:lnTo>
                      <a:pt x="265" y="28"/>
                    </a:lnTo>
                    <a:lnTo>
                      <a:pt x="290" y="49"/>
                    </a:lnTo>
                    <a:lnTo>
                      <a:pt x="311" y="74"/>
                    </a:lnTo>
                    <a:lnTo>
                      <a:pt x="326" y="103"/>
                    </a:lnTo>
                    <a:lnTo>
                      <a:pt x="336" y="135"/>
                    </a:lnTo>
                    <a:lnTo>
                      <a:pt x="340" y="169"/>
                    </a:lnTo>
                    <a:lnTo>
                      <a:pt x="336" y="203"/>
                    </a:lnTo>
                    <a:lnTo>
                      <a:pt x="326" y="235"/>
                    </a:lnTo>
                    <a:lnTo>
                      <a:pt x="311" y="264"/>
                    </a:lnTo>
                    <a:lnTo>
                      <a:pt x="290" y="288"/>
                    </a:lnTo>
                    <a:lnTo>
                      <a:pt x="265" y="309"/>
                    </a:lnTo>
                    <a:lnTo>
                      <a:pt x="236" y="326"/>
                    </a:lnTo>
                    <a:lnTo>
                      <a:pt x="204" y="336"/>
                    </a:lnTo>
                    <a:lnTo>
                      <a:pt x="170" y="339"/>
                    </a:lnTo>
                    <a:lnTo>
                      <a:pt x="136" y="336"/>
                    </a:lnTo>
                    <a:lnTo>
                      <a:pt x="104" y="326"/>
                    </a:lnTo>
                    <a:lnTo>
                      <a:pt x="75" y="309"/>
                    </a:lnTo>
                    <a:lnTo>
                      <a:pt x="51" y="288"/>
                    </a:lnTo>
                    <a:lnTo>
                      <a:pt x="30" y="264"/>
                    </a:lnTo>
                    <a:lnTo>
                      <a:pt x="14" y="235"/>
                    </a:lnTo>
                    <a:lnTo>
                      <a:pt x="4" y="203"/>
                    </a:lnTo>
                    <a:lnTo>
                      <a:pt x="0" y="169"/>
                    </a:lnTo>
                    <a:lnTo>
                      <a:pt x="4" y="135"/>
                    </a:lnTo>
                    <a:lnTo>
                      <a:pt x="14" y="103"/>
                    </a:lnTo>
                    <a:lnTo>
                      <a:pt x="30" y="74"/>
                    </a:lnTo>
                    <a:lnTo>
                      <a:pt x="51" y="49"/>
                    </a:lnTo>
                    <a:lnTo>
                      <a:pt x="75" y="28"/>
                    </a:lnTo>
                    <a:lnTo>
                      <a:pt x="104" y="13"/>
                    </a:lnTo>
                    <a:lnTo>
                      <a:pt x="136" y="3"/>
                    </a:lnTo>
                    <a:lnTo>
                      <a:pt x="17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1E1E1E"/>
                  </a:solidFill>
                  <a:effectLst/>
                  <a:uLnTx/>
                  <a:uFillTx/>
                  <a:latin typeface="Arial" pitchFamily="34" charset="0"/>
                  <a:ea typeface="+mn-ea"/>
                  <a:cs typeface="+mn-cs"/>
                </a:endParaRPr>
              </a:p>
            </p:txBody>
          </p:sp>
          <p:sp>
            <p:nvSpPr>
              <p:cNvPr id="110" name="Freeform 109"/>
              <p:cNvSpPr>
                <a:spLocks/>
              </p:cNvSpPr>
              <p:nvPr/>
            </p:nvSpPr>
            <p:spPr bwMode="auto">
              <a:xfrm>
                <a:off x="1476375" y="1631950"/>
                <a:ext cx="203200" cy="201612"/>
              </a:xfrm>
              <a:custGeom>
                <a:avLst/>
                <a:gdLst>
                  <a:gd name="T0" fmla="*/ 509 w 1019"/>
                  <a:gd name="T1" fmla="*/ 0 h 1017"/>
                  <a:gd name="T2" fmla="*/ 570 w 1019"/>
                  <a:gd name="T3" fmla="*/ 3 h 1017"/>
                  <a:gd name="T4" fmla="*/ 627 w 1019"/>
                  <a:gd name="T5" fmla="*/ 13 h 1017"/>
                  <a:gd name="T6" fmla="*/ 682 w 1019"/>
                  <a:gd name="T7" fmla="*/ 29 h 1017"/>
                  <a:gd name="T8" fmla="*/ 733 w 1019"/>
                  <a:gd name="T9" fmla="*/ 51 h 1017"/>
                  <a:gd name="T10" fmla="*/ 783 w 1019"/>
                  <a:gd name="T11" fmla="*/ 79 h 1017"/>
                  <a:gd name="T12" fmla="*/ 828 w 1019"/>
                  <a:gd name="T13" fmla="*/ 112 h 1017"/>
                  <a:gd name="T14" fmla="*/ 870 w 1019"/>
                  <a:gd name="T15" fmla="*/ 149 h 1017"/>
                  <a:gd name="T16" fmla="*/ 907 w 1019"/>
                  <a:gd name="T17" fmla="*/ 191 h 1017"/>
                  <a:gd name="T18" fmla="*/ 940 w 1019"/>
                  <a:gd name="T19" fmla="*/ 236 h 1017"/>
                  <a:gd name="T20" fmla="*/ 968 w 1019"/>
                  <a:gd name="T21" fmla="*/ 285 h 1017"/>
                  <a:gd name="T22" fmla="*/ 990 w 1019"/>
                  <a:gd name="T23" fmla="*/ 337 h 1017"/>
                  <a:gd name="T24" fmla="*/ 1005 w 1019"/>
                  <a:gd name="T25" fmla="*/ 392 h 1017"/>
                  <a:gd name="T26" fmla="*/ 1016 w 1019"/>
                  <a:gd name="T27" fmla="*/ 449 h 1017"/>
                  <a:gd name="T28" fmla="*/ 1019 w 1019"/>
                  <a:gd name="T29" fmla="*/ 508 h 1017"/>
                  <a:gd name="T30" fmla="*/ 1016 w 1019"/>
                  <a:gd name="T31" fmla="*/ 568 h 1017"/>
                  <a:gd name="T32" fmla="*/ 1005 w 1019"/>
                  <a:gd name="T33" fmla="*/ 625 h 1017"/>
                  <a:gd name="T34" fmla="*/ 990 w 1019"/>
                  <a:gd name="T35" fmla="*/ 680 h 1017"/>
                  <a:gd name="T36" fmla="*/ 968 w 1019"/>
                  <a:gd name="T37" fmla="*/ 732 h 1017"/>
                  <a:gd name="T38" fmla="*/ 940 w 1019"/>
                  <a:gd name="T39" fmla="*/ 782 h 1017"/>
                  <a:gd name="T40" fmla="*/ 907 w 1019"/>
                  <a:gd name="T41" fmla="*/ 827 h 1017"/>
                  <a:gd name="T42" fmla="*/ 870 w 1019"/>
                  <a:gd name="T43" fmla="*/ 868 h 1017"/>
                  <a:gd name="T44" fmla="*/ 828 w 1019"/>
                  <a:gd name="T45" fmla="*/ 906 h 1017"/>
                  <a:gd name="T46" fmla="*/ 783 w 1019"/>
                  <a:gd name="T47" fmla="*/ 938 h 1017"/>
                  <a:gd name="T48" fmla="*/ 733 w 1019"/>
                  <a:gd name="T49" fmla="*/ 965 h 1017"/>
                  <a:gd name="T50" fmla="*/ 682 w 1019"/>
                  <a:gd name="T51" fmla="*/ 987 h 1017"/>
                  <a:gd name="T52" fmla="*/ 627 w 1019"/>
                  <a:gd name="T53" fmla="*/ 1004 h 1017"/>
                  <a:gd name="T54" fmla="*/ 570 w 1019"/>
                  <a:gd name="T55" fmla="*/ 1013 h 1017"/>
                  <a:gd name="T56" fmla="*/ 509 w 1019"/>
                  <a:gd name="T57" fmla="*/ 1017 h 1017"/>
                  <a:gd name="T58" fmla="*/ 450 w 1019"/>
                  <a:gd name="T59" fmla="*/ 1013 h 1017"/>
                  <a:gd name="T60" fmla="*/ 393 w 1019"/>
                  <a:gd name="T61" fmla="*/ 1004 h 1017"/>
                  <a:gd name="T62" fmla="*/ 338 w 1019"/>
                  <a:gd name="T63" fmla="*/ 987 h 1017"/>
                  <a:gd name="T64" fmla="*/ 286 w 1019"/>
                  <a:gd name="T65" fmla="*/ 965 h 1017"/>
                  <a:gd name="T66" fmla="*/ 237 w 1019"/>
                  <a:gd name="T67" fmla="*/ 938 h 1017"/>
                  <a:gd name="T68" fmla="*/ 191 w 1019"/>
                  <a:gd name="T69" fmla="*/ 906 h 1017"/>
                  <a:gd name="T70" fmla="*/ 150 w 1019"/>
                  <a:gd name="T71" fmla="*/ 868 h 1017"/>
                  <a:gd name="T72" fmla="*/ 112 w 1019"/>
                  <a:gd name="T73" fmla="*/ 827 h 1017"/>
                  <a:gd name="T74" fmla="*/ 79 w 1019"/>
                  <a:gd name="T75" fmla="*/ 782 h 1017"/>
                  <a:gd name="T76" fmla="*/ 52 w 1019"/>
                  <a:gd name="T77" fmla="*/ 732 h 1017"/>
                  <a:gd name="T78" fmla="*/ 30 w 1019"/>
                  <a:gd name="T79" fmla="*/ 680 h 1017"/>
                  <a:gd name="T80" fmla="*/ 15 w 1019"/>
                  <a:gd name="T81" fmla="*/ 625 h 1017"/>
                  <a:gd name="T82" fmla="*/ 4 w 1019"/>
                  <a:gd name="T83" fmla="*/ 568 h 1017"/>
                  <a:gd name="T84" fmla="*/ 0 w 1019"/>
                  <a:gd name="T85" fmla="*/ 508 h 1017"/>
                  <a:gd name="T86" fmla="*/ 4 w 1019"/>
                  <a:gd name="T87" fmla="*/ 449 h 1017"/>
                  <a:gd name="T88" fmla="*/ 15 w 1019"/>
                  <a:gd name="T89" fmla="*/ 392 h 1017"/>
                  <a:gd name="T90" fmla="*/ 30 w 1019"/>
                  <a:gd name="T91" fmla="*/ 337 h 1017"/>
                  <a:gd name="T92" fmla="*/ 52 w 1019"/>
                  <a:gd name="T93" fmla="*/ 285 h 1017"/>
                  <a:gd name="T94" fmla="*/ 79 w 1019"/>
                  <a:gd name="T95" fmla="*/ 236 h 1017"/>
                  <a:gd name="T96" fmla="*/ 112 w 1019"/>
                  <a:gd name="T97" fmla="*/ 191 h 1017"/>
                  <a:gd name="T98" fmla="*/ 150 w 1019"/>
                  <a:gd name="T99" fmla="*/ 149 h 1017"/>
                  <a:gd name="T100" fmla="*/ 191 w 1019"/>
                  <a:gd name="T101" fmla="*/ 112 h 1017"/>
                  <a:gd name="T102" fmla="*/ 237 w 1019"/>
                  <a:gd name="T103" fmla="*/ 79 h 1017"/>
                  <a:gd name="T104" fmla="*/ 286 w 1019"/>
                  <a:gd name="T105" fmla="*/ 51 h 1017"/>
                  <a:gd name="T106" fmla="*/ 338 w 1019"/>
                  <a:gd name="T107" fmla="*/ 29 h 1017"/>
                  <a:gd name="T108" fmla="*/ 393 w 1019"/>
                  <a:gd name="T109" fmla="*/ 13 h 1017"/>
                  <a:gd name="T110" fmla="*/ 450 w 1019"/>
                  <a:gd name="T111" fmla="*/ 3 h 1017"/>
                  <a:gd name="T112" fmla="*/ 509 w 1019"/>
                  <a:gd name="T113" fmla="*/ 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9" h="1017">
                    <a:moveTo>
                      <a:pt x="509" y="0"/>
                    </a:moveTo>
                    <a:lnTo>
                      <a:pt x="570" y="3"/>
                    </a:lnTo>
                    <a:lnTo>
                      <a:pt x="627" y="13"/>
                    </a:lnTo>
                    <a:lnTo>
                      <a:pt x="682" y="29"/>
                    </a:lnTo>
                    <a:lnTo>
                      <a:pt x="733" y="51"/>
                    </a:lnTo>
                    <a:lnTo>
                      <a:pt x="783" y="79"/>
                    </a:lnTo>
                    <a:lnTo>
                      <a:pt x="828" y="112"/>
                    </a:lnTo>
                    <a:lnTo>
                      <a:pt x="870" y="149"/>
                    </a:lnTo>
                    <a:lnTo>
                      <a:pt x="907" y="191"/>
                    </a:lnTo>
                    <a:lnTo>
                      <a:pt x="940" y="236"/>
                    </a:lnTo>
                    <a:lnTo>
                      <a:pt x="968" y="285"/>
                    </a:lnTo>
                    <a:lnTo>
                      <a:pt x="990" y="337"/>
                    </a:lnTo>
                    <a:lnTo>
                      <a:pt x="1005" y="392"/>
                    </a:lnTo>
                    <a:lnTo>
                      <a:pt x="1016" y="449"/>
                    </a:lnTo>
                    <a:lnTo>
                      <a:pt x="1019" y="508"/>
                    </a:lnTo>
                    <a:lnTo>
                      <a:pt x="1016" y="568"/>
                    </a:lnTo>
                    <a:lnTo>
                      <a:pt x="1005" y="625"/>
                    </a:lnTo>
                    <a:lnTo>
                      <a:pt x="990" y="680"/>
                    </a:lnTo>
                    <a:lnTo>
                      <a:pt x="968" y="732"/>
                    </a:lnTo>
                    <a:lnTo>
                      <a:pt x="940" y="782"/>
                    </a:lnTo>
                    <a:lnTo>
                      <a:pt x="907" y="827"/>
                    </a:lnTo>
                    <a:lnTo>
                      <a:pt x="870" y="868"/>
                    </a:lnTo>
                    <a:lnTo>
                      <a:pt x="828" y="906"/>
                    </a:lnTo>
                    <a:lnTo>
                      <a:pt x="783" y="938"/>
                    </a:lnTo>
                    <a:lnTo>
                      <a:pt x="733" y="965"/>
                    </a:lnTo>
                    <a:lnTo>
                      <a:pt x="682" y="987"/>
                    </a:lnTo>
                    <a:lnTo>
                      <a:pt x="627" y="1004"/>
                    </a:lnTo>
                    <a:lnTo>
                      <a:pt x="570" y="1013"/>
                    </a:lnTo>
                    <a:lnTo>
                      <a:pt x="509" y="1017"/>
                    </a:lnTo>
                    <a:lnTo>
                      <a:pt x="450" y="1013"/>
                    </a:lnTo>
                    <a:lnTo>
                      <a:pt x="393" y="1004"/>
                    </a:lnTo>
                    <a:lnTo>
                      <a:pt x="338" y="987"/>
                    </a:lnTo>
                    <a:lnTo>
                      <a:pt x="286" y="965"/>
                    </a:lnTo>
                    <a:lnTo>
                      <a:pt x="237" y="938"/>
                    </a:lnTo>
                    <a:lnTo>
                      <a:pt x="191" y="906"/>
                    </a:lnTo>
                    <a:lnTo>
                      <a:pt x="150" y="868"/>
                    </a:lnTo>
                    <a:lnTo>
                      <a:pt x="112" y="827"/>
                    </a:lnTo>
                    <a:lnTo>
                      <a:pt x="79" y="782"/>
                    </a:lnTo>
                    <a:lnTo>
                      <a:pt x="52" y="732"/>
                    </a:lnTo>
                    <a:lnTo>
                      <a:pt x="30" y="680"/>
                    </a:lnTo>
                    <a:lnTo>
                      <a:pt x="15" y="625"/>
                    </a:lnTo>
                    <a:lnTo>
                      <a:pt x="4" y="568"/>
                    </a:lnTo>
                    <a:lnTo>
                      <a:pt x="0" y="508"/>
                    </a:lnTo>
                    <a:lnTo>
                      <a:pt x="4" y="449"/>
                    </a:lnTo>
                    <a:lnTo>
                      <a:pt x="15" y="392"/>
                    </a:lnTo>
                    <a:lnTo>
                      <a:pt x="30" y="337"/>
                    </a:lnTo>
                    <a:lnTo>
                      <a:pt x="52" y="285"/>
                    </a:lnTo>
                    <a:lnTo>
                      <a:pt x="79" y="236"/>
                    </a:lnTo>
                    <a:lnTo>
                      <a:pt x="112" y="191"/>
                    </a:lnTo>
                    <a:lnTo>
                      <a:pt x="150" y="149"/>
                    </a:lnTo>
                    <a:lnTo>
                      <a:pt x="191" y="112"/>
                    </a:lnTo>
                    <a:lnTo>
                      <a:pt x="237" y="79"/>
                    </a:lnTo>
                    <a:lnTo>
                      <a:pt x="286" y="51"/>
                    </a:lnTo>
                    <a:lnTo>
                      <a:pt x="338" y="29"/>
                    </a:lnTo>
                    <a:lnTo>
                      <a:pt x="393" y="13"/>
                    </a:lnTo>
                    <a:lnTo>
                      <a:pt x="450" y="3"/>
                    </a:lnTo>
                    <a:lnTo>
                      <a:pt x="509" y="0"/>
                    </a:lnTo>
                    <a:close/>
                  </a:path>
                </a:pathLst>
              </a:custGeom>
              <a:solidFill>
                <a:srgbClr val="83235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1E1E1E"/>
                  </a:solidFill>
                  <a:effectLst/>
                  <a:uLnTx/>
                  <a:uFillTx/>
                  <a:latin typeface="Arial" pitchFamily="34" charset="0"/>
                  <a:ea typeface="+mn-ea"/>
                  <a:cs typeface="+mn-cs"/>
                </a:endParaRPr>
              </a:p>
            </p:txBody>
          </p:sp>
          <p:sp>
            <p:nvSpPr>
              <p:cNvPr id="139" name="Freeform 138"/>
              <p:cNvSpPr>
                <a:spLocks noEditPoints="1"/>
              </p:cNvSpPr>
              <p:nvPr/>
            </p:nvSpPr>
            <p:spPr bwMode="auto">
              <a:xfrm>
                <a:off x="1241425" y="1374775"/>
                <a:ext cx="661988" cy="717550"/>
              </a:xfrm>
              <a:custGeom>
                <a:avLst/>
                <a:gdLst>
                  <a:gd name="T0" fmla="*/ 1156 w 3337"/>
                  <a:gd name="T1" fmla="*/ 3349 h 3617"/>
                  <a:gd name="T2" fmla="*/ 1358 w 3337"/>
                  <a:gd name="T3" fmla="*/ 3278 h 3617"/>
                  <a:gd name="T4" fmla="*/ 2046 w 3337"/>
                  <a:gd name="T5" fmla="*/ 3077 h 3617"/>
                  <a:gd name="T6" fmla="*/ 1967 w 3337"/>
                  <a:gd name="T7" fmla="*/ 3412 h 3617"/>
                  <a:gd name="T8" fmla="*/ 2310 w 3337"/>
                  <a:gd name="T9" fmla="*/ 3438 h 3617"/>
                  <a:gd name="T10" fmla="*/ 2283 w 3337"/>
                  <a:gd name="T11" fmla="*/ 3095 h 3617"/>
                  <a:gd name="T12" fmla="*/ 156 w 3337"/>
                  <a:gd name="T13" fmla="*/ 2805 h 3617"/>
                  <a:gd name="T14" fmla="*/ 235 w 3337"/>
                  <a:gd name="T15" fmla="*/ 3139 h 3617"/>
                  <a:gd name="T16" fmla="*/ 554 w 3337"/>
                  <a:gd name="T17" fmla="*/ 3010 h 3617"/>
                  <a:gd name="T18" fmla="*/ 376 w 3337"/>
                  <a:gd name="T19" fmla="*/ 2715 h 3617"/>
                  <a:gd name="T20" fmla="*/ 2839 w 3337"/>
                  <a:gd name="T21" fmla="*/ 1689 h 3617"/>
                  <a:gd name="T22" fmla="*/ 3052 w 3337"/>
                  <a:gd name="T23" fmla="*/ 1664 h 3617"/>
                  <a:gd name="T24" fmla="*/ 1593 w 3337"/>
                  <a:gd name="T25" fmla="*/ 1368 h 3617"/>
                  <a:gd name="T26" fmla="*/ 1248 w 3337"/>
                  <a:gd name="T27" fmla="*/ 1756 h 3617"/>
                  <a:gd name="T28" fmla="*/ 1498 w 3337"/>
                  <a:gd name="T29" fmla="*/ 2215 h 3617"/>
                  <a:gd name="T30" fmla="*/ 2016 w 3337"/>
                  <a:gd name="T31" fmla="*/ 2128 h 3617"/>
                  <a:gd name="T32" fmla="*/ 2103 w 3337"/>
                  <a:gd name="T33" fmla="*/ 1610 h 3617"/>
                  <a:gd name="T34" fmla="*/ 622 w 3337"/>
                  <a:gd name="T35" fmla="*/ 678 h 3617"/>
                  <a:gd name="T36" fmla="*/ 399 w 3337"/>
                  <a:gd name="T37" fmla="*/ 941 h 3617"/>
                  <a:gd name="T38" fmla="*/ 694 w 3337"/>
                  <a:gd name="T39" fmla="*/ 1119 h 3617"/>
                  <a:gd name="T40" fmla="*/ 823 w 3337"/>
                  <a:gd name="T41" fmla="*/ 800 h 3617"/>
                  <a:gd name="T42" fmla="*/ 3041 w 3337"/>
                  <a:gd name="T43" fmla="*/ 420 h 3617"/>
                  <a:gd name="T44" fmla="*/ 3111 w 3337"/>
                  <a:gd name="T45" fmla="*/ 622 h 3617"/>
                  <a:gd name="T46" fmla="*/ 3181 w 3337"/>
                  <a:gd name="T47" fmla="*/ 420 h 3617"/>
                  <a:gd name="T48" fmla="*/ 1892 w 3337"/>
                  <a:gd name="T49" fmla="*/ 236 h 3617"/>
                  <a:gd name="T50" fmla="*/ 2022 w 3337"/>
                  <a:gd name="T51" fmla="*/ 554 h 3617"/>
                  <a:gd name="T52" fmla="*/ 2316 w 3337"/>
                  <a:gd name="T53" fmla="*/ 376 h 3617"/>
                  <a:gd name="T54" fmla="*/ 2093 w 3337"/>
                  <a:gd name="T55" fmla="*/ 113 h 3617"/>
                  <a:gd name="T56" fmla="*/ 2420 w 3337"/>
                  <a:gd name="T57" fmla="*/ 249 h 3617"/>
                  <a:gd name="T58" fmla="*/ 3074 w 3337"/>
                  <a:gd name="T59" fmla="*/ 286 h 3617"/>
                  <a:gd name="T60" fmla="*/ 3337 w 3337"/>
                  <a:gd name="T61" fmla="*/ 509 h 3617"/>
                  <a:gd name="T62" fmla="*/ 3076 w 3337"/>
                  <a:gd name="T63" fmla="*/ 732 h 3617"/>
                  <a:gd name="T64" fmla="*/ 2367 w 3337"/>
                  <a:gd name="T65" fmla="*/ 539 h 3617"/>
                  <a:gd name="T66" fmla="*/ 2036 w 3337"/>
                  <a:gd name="T67" fmla="*/ 1357 h 3617"/>
                  <a:gd name="T68" fmla="*/ 2762 w 3337"/>
                  <a:gd name="T69" fmla="*/ 1500 h 3617"/>
                  <a:gd name="T70" fmla="*/ 3101 w 3337"/>
                  <a:gd name="T71" fmla="*/ 1479 h 3617"/>
                  <a:gd name="T72" fmla="*/ 3075 w 3337"/>
                  <a:gd name="T73" fmla="*/ 1821 h 3617"/>
                  <a:gd name="T74" fmla="*/ 2738 w 3337"/>
                  <a:gd name="T75" fmla="*/ 1739 h 3617"/>
                  <a:gd name="T76" fmla="*/ 2074 w 3337"/>
                  <a:gd name="T77" fmla="*/ 2229 h 3617"/>
                  <a:gd name="T78" fmla="*/ 2389 w 3337"/>
                  <a:gd name="T79" fmla="*/ 3038 h 3617"/>
                  <a:gd name="T80" fmla="*/ 2418 w 3337"/>
                  <a:gd name="T81" fmla="*/ 3485 h 3617"/>
                  <a:gd name="T82" fmla="*/ 1980 w 3337"/>
                  <a:gd name="T83" fmla="*/ 3572 h 3617"/>
                  <a:gd name="T84" fmla="*/ 1413 w 3337"/>
                  <a:gd name="T85" fmla="*/ 3429 h 3617"/>
                  <a:gd name="T86" fmla="*/ 1062 w 3337"/>
                  <a:gd name="T87" fmla="*/ 3412 h 3617"/>
                  <a:gd name="T88" fmla="*/ 1140 w 3337"/>
                  <a:gd name="T89" fmla="*/ 3077 h 3617"/>
                  <a:gd name="T90" fmla="*/ 1463 w 3337"/>
                  <a:gd name="T91" fmla="*/ 3219 h 3617"/>
                  <a:gd name="T92" fmla="*/ 1781 w 3337"/>
                  <a:gd name="T93" fmla="*/ 2367 h 3617"/>
                  <a:gd name="T94" fmla="*/ 640 w 3337"/>
                  <a:gd name="T95" fmla="*/ 2781 h 3617"/>
                  <a:gd name="T96" fmla="*/ 546 w 3337"/>
                  <a:gd name="T97" fmla="*/ 3207 h 3617"/>
                  <a:gd name="T98" fmla="*/ 99 w 3337"/>
                  <a:gd name="T99" fmla="*/ 3179 h 3617"/>
                  <a:gd name="T100" fmla="*/ 70 w 3337"/>
                  <a:gd name="T101" fmla="*/ 2732 h 3617"/>
                  <a:gd name="T102" fmla="*/ 503 w 3337"/>
                  <a:gd name="T103" fmla="*/ 2642 h 3617"/>
                  <a:gd name="T104" fmla="*/ 1143 w 3337"/>
                  <a:gd name="T105" fmla="*/ 1692 h 3617"/>
                  <a:gd name="T106" fmla="*/ 622 w 3337"/>
                  <a:gd name="T107" fmla="*/ 1244 h 3617"/>
                  <a:gd name="T108" fmla="*/ 286 w 3337"/>
                  <a:gd name="T109" fmla="*/ 951 h 3617"/>
                  <a:gd name="T110" fmla="*/ 532 w 3337"/>
                  <a:gd name="T111" fmla="*/ 577 h 3617"/>
                  <a:gd name="T112" fmla="*/ 934 w 3337"/>
                  <a:gd name="T113" fmla="*/ 773 h 3617"/>
                  <a:gd name="T114" fmla="*/ 1435 w 3337"/>
                  <a:gd name="T115" fmla="*/ 1308 h 3617"/>
                  <a:gd name="T116" fmla="*/ 1892 w 3337"/>
                  <a:gd name="T117" fmla="*/ 612 h 3617"/>
                  <a:gd name="T118" fmla="*/ 1800 w 3337"/>
                  <a:gd name="T119" fmla="*/ 168 h 3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37" h="3617">
                    <a:moveTo>
                      <a:pt x="1244" y="3165"/>
                    </a:moveTo>
                    <a:lnTo>
                      <a:pt x="1218" y="3168"/>
                    </a:lnTo>
                    <a:lnTo>
                      <a:pt x="1195" y="3177"/>
                    </a:lnTo>
                    <a:lnTo>
                      <a:pt x="1173" y="3190"/>
                    </a:lnTo>
                    <a:lnTo>
                      <a:pt x="1156" y="3207"/>
                    </a:lnTo>
                    <a:lnTo>
                      <a:pt x="1142" y="3228"/>
                    </a:lnTo>
                    <a:lnTo>
                      <a:pt x="1134" y="3252"/>
                    </a:lnTo>
                    <a:lnTo>
                      <a:pt x="1131" y="3278"/>
                    </a:lnTo>
                    <a:lnTo>
                      <a:pt x="1134" y="3304"/>
                    </a:lnTo>
                    <a:lnTo>
                      <a:pt x="1142" y="3327"/>
                    </a:lnTo>
                    <a:lnTo>
                      <a:pt x="1156" y="3349"/>
                    </a:lnTo>
                    <a:lnTo>
                      <a:pt x="1173" y="3367"/>
                    </a:lnTo>
                    <a:lnTo>
                      <a:pt x="1195" y="3380"/>
                    </a:lnTo>
                    <a:lnTo>
                      <a:pt x="1218" y="3387"/>
                    </a:lnTo>
                    <a:lnTo>
                      <a:pt x="1244" y="3391"/>
                    </a:lnTo>
                    <a:lnTo>
                      <a:pt x="1270" y="3387"/>
                    </a:lnTo>
                    <a:lnTo>
                      <a:pt x="1294" y="3380"/>
                    </a:lnTo>
                    <a:lnTo>
                      <a:pt x="1315" y="3367"/>
                    </a:lnTo>
                    <a:lnTo>
                      <a:pt x="1332" y="3349"/>
                    </a:lnTo>
                    <a:lnTo>
                      <a:pt x="1346" y="3327"/>
                    </a:lnTo>
                    <a:lnTo>
                      <a:pt x="1354" y="3304"/>
                    </a:lnTo>
                    <a:lnTo>
                      <a:pt x="1358" y="3278"/>
                    </a:lnTo>
                    <a:lnTo>
                      <a:pt x="1354" y="3252"/>
                    </a:lnTo>
                    <a:lnTo>
                      <a:pt x="1346" y="3228"/>
                    </a:lnTo>
                    <a:lnTo>
                      <a:pt x="1332" y="3207"/>
                    </a:lnTo>
                    <a:lnTo>
                      <a:pt x="1315" y="3190"/>
                    </a:lnTo>
                    <a:lnTo>
                      <a:pt x="1294" y="3177"/>
                    </a:lnTo>
                    <a:lnTo>
                      <a:pt x="1270" y="3168"/>
                    </a:lnTo>
                    <a:lnTo>
                      <a:pt x="1244" y="3165"/>
                    </a:lnTo>
                    <a:close/>
                    <a:moveTo>
                      <a:pt x="2149" y="3051"/>
                    </a:moveTo>
                    <a:lnTo>
                      <a:pt x="2113" y="3055"/>
                    </a:lnTo>
                    <a:lnTo>
                      <a:pt x="2078" y="3064"/>
                    </a:lnTo>
                    <a:lnTo>
                      <a:pt x="2046" y="3077"/>
                    </a:lnTo>
                    <a:lnTo>
                      <a:pt x="2016" y="3095"/>
                    </a:lnTo>
                    <a:lnTo>
                      <a:pt x="1990" y="3118"/>
                    </a:lnTo>
                    <a:lnTo>
                      <a:pt x="1967" y="3145"/>
                    </a:lnTo>
                    <a:lnTo>
                      <a:pt x="1948" y="3174"/>
                    </a:lnTo>
                    <a:lnTo>
                      <a:pt x="1935" y="3206"/>
                    </a:lnTo>
                    <a:lnTo>
                      <a:pt x="1926" y="3241"/>
                    </a:lnTo>
                    <a:lnTo>
                      <a:pt x="1923" y="3278"/>
                    </a:lnTo>
                    <a:lnTo>
                      <a:pt x="1926" y="3315"/>
                    </a:lnTo>
                    <a:lnTo>
                      <a:pt x="1935" y="3349"/>
                    </a:lnTo>
                    <a:lnTo>
                      <a:pt x="1948" y="3382"/>
                    </a:lnTo>
                    <a:lnTo>
                      <a:pt x="1967" y="3412"/>
                    </a:lnTo>
                    <a:lnTo>
                      <a:pt x="1990" y="3438"/>
                    </a:lnTo>
                    <a:lnTo>
                      <a:pt x="2016" y="3460"/>
                    </a:lnTo>
                    <a:lnTo>
                      <a:pt x="2046" y="3479"/>
                    </a:lnTo>
                    <a:lnTo>
                      <a:pt x="2078" y="3493"/>
                    </a:lnTo>
                    <a:lnTo>
                      <a:pt x="2113" y="3501"/>
                    </a:lnTo>
                    <a:lnTo>
                      <a:pt x="2149" y="3504"/>
                    </a:lnTo>
                    <a:lnTo>
                      <a:pt x="2186" y="3501"/>
                    </a:lnTo>
                    <a:lnTo>
                      <a:pt x="2221" y="3493"/>
                    </a:lnTo>
                    <a:lnTo>
                      <a:pt x="2254" y="3479"/>
                    </a:lnTo>
                    <a:lnTo>
                      <a:pt x="2283" y="3460"/>
                    </a:lnTo>
                    <a:lnTo>
                      <a:pt x="2310" y="3438"/>
                    </a:lnTo>
                    <a:lnTo>
                      <a:pt x="2332" y="3412"/>
                    </a:lnTo>
                    <a:lnTo>
                      <a:pt x="2350" y="3382"/>
                    </a:lnTo>
                    <a:lnTo>
                      <a:pt x="2365" y="3349"/>
                    </a:lnTo>
                    <a:lnTo>
                      <a:pt x="2372" y="3315"/>
                    </a:lnTo>
                    <a:lnTo>
                      <a:pt x="2376" y="3278"/>
                    </a:lnTo>
                    <a:lnTo>
                      <a:pt x="2372" y="3241"/>
                    </a:lnTo>
                    <a:lnTo>
                      <a:pt x="2365" y="3206"/>
                    </a:lnTo>
                    <a:lnTo>
                      <a:pt x="2350" y="3174"/>
                    </a:lnTo>
                    <a:lnTo>
                      <a:pt x="2332" y="3145"/>
                    </a:lnTo>
                    <a:lnTo>
                      <a:pt x="2310" y="3118"/>
                    </a:lnTo>
                    <a:lnTo>
                      <a:pt x="2283" y="3095"/>
                    </a:lnTo>
                    <a:lnTo>
                      <a:pt x="2254" y="3077"/>
                    </a:lnTo>
                    <a:lnTo>
                      <a:pt x="2221" y="3064"/>
                    </a:lnTo>
                    <a:lnTo>
                      <a:pt x="2186" y="3055"/>
                    </a:lnTo>
                    <a:lnTo>
                      <a:pt x="2149" y="3051"/>
                    </a:lnTo>
                    <a:close/>
                    <a:moveTo>
                      <a:pt x="339" y="2713"/>
                    </a:moveTo>
                    <a:lnTo>
                      <a:pt x="302" y="2715"/>
                    </a:lnTo>
                    <a:lnTo>
                      <a:pt x="267" y="2724"/>
                    </a:lnTo>
                    <a:lnTo>
                      <a:pt x="235" y="2738"/>
                    </a:lnTo>
                    <a:lnTo>
                      <a:pt x="206" y="2756"/>
                    </a:lnTo>
                    <a:lnTo>
                      <a:pt x="179" y="2779"/>
                    </a:lnTo>
                    <a:lnTo>
                      <a:pt x="156" y="2805"/>
                    </a:lnTo>
                    <a:lnTo>
                      <a:pt x="139" y="2835"/>
                    </a:lnTo>
                    <a:lnTo>
                      <a:pt x="124" y="2867"/>
                    </a:lnTo>
                    <a:lnTo>
                      <a:pt x="115" y="2902"/>
                    </a:lnTo>
                    <a:lnTo>
                      <a:pt x="113" y="2938"/>
                    </a:lnTo>
                    <a:lnTo>
                      <a:pt x="115" y="2976"/>
                    </a:lnTo>
                    <a:lnTo>
                      <a:pt x="124" y="3010"/>
                    </a:lnTo>
                    <a:lnTo>
                      <a:pt x="139" y="3043"/>
                    </a:lnTo>
                    <a:lnTo>
                      <a:pt x="156" y="3072"/>
                    </a:lnTo>
                    <a:lnTo>
                      <a:pt x="179" y="3099"/>
                    </a:lnTo>
                    <a:lnTo>
                      <a:pt x="206" y="3122"/>
                    </a:lnTo>
                    <a:lnTo>
                      <a:pt x="235" y="3139"/>
                    </a:lnTo>
                    <a:lnTo>
                      <a:pt x="267" y="3154"/>
                    </a:lnTo>
                    <a:lnTo>
                      <a:pt x="302" y="3162"/>
                    </a:lnTo>
                    <a:lnTo>
                      <a:pt x="339" y="3165"/>
                    </a:lnTo>
                    <a:lnTo>
                      <a:pt x="376" y="3162"/>
                    </a:lnTo>
                    <a:lnTo>
                      <a:pt x="410" y="3154"/>
                    </a:lnTo>
                    <a:lnTo>
                      <a:pt x="443" y="3139"/>
                    </a:lnTo>
                    <a:lnTo>
                      <a:pt x="473" y="3122"/>
                    </a:lnTo>
                    <a:lnTo>
                      <a:pt x="499" y="3099"/>
                    </a:lnTo>
                    <a:lnTo>
                      <a:pt x="522" y="3072"/>
                    </a:lnTo>
                    <a:lnTo>
                      <a:pt x="540" y="3043"/>
                    </a:lnTo>
                    <a:lnTo>
                      <a:pt x="554" y="3010"/>
                    </a:lnTo>
                    <a:lnTo>
                      <a:pt x="563" y="2976"/>
                    </a:lnTo>
                    <a:lnTo>
                      <a:pt x="565" y="2938"/>
                    </a:lnTo>
                    <a:lnTo>
                      <a:pt x="563" y="2902"/>
                    </a:lnTo>
                    <a:lnTo>
                      <a:pt x="554" y="2867"/>
                    </a:lnTo>
                    <a:lnTo>
                      <a:pt x="540" y="2835"/>
                    </a:lnTo>
                    <a:lnTo>
                      <a:pt x="522" y="2805"/>
                    </a:lnTo>
                    <a:lnTo>
                      <a:pt x="499" y="2779"/>
                    </a:lnTo>
                    <a:lnTo>
                      <a:pt x="473" y="2756"/>
                    </a:lnTo>
                    <a:lnTo>
                      <a:pt x="443" y="2738"/>
                    </a:lnTo>
                    <a:lnTo>
                      <a:pt x="410" y="2724"/>
                    </a:lnTo>
                    <a:lnTo>
                      <a:pt x="376" y="2715"/>
                    </a:lnTo>
                    <a:lnTo>
                      <a:pt x="339" y="2713"/>
                    </a:lnTo>
                    <a:close/>
                    <a:moveTo>
                      <a:pt x="2942" y="1526"/>
                    </a:moveTo>
                    <a:lnTo>
                      <a:pt x="2915" y="1529"/>
                    </a:lnTo>
                    <a:lnTo>
                      <a:pt x="2891" y="1537"/>
                    </a:lnTo>
                    <a:lnTo>
                      <a:pt x="2870" y="1551"/>
                    </a:lnTo>
                    <a:lnTo>
                      <a:pt x="2853" y="1568"/>
                    </a:lnTo>
                    <a:lnTo>
                      <a:pt x="2839" y="1590"/>
                    </a:lnTo>
                    <a:lnTo>
                      <a:pt x="2831" y="1613"/>
                    </a:lnTo>
                    <a:lnTo>
                      <a:pt x="2828" y="1639"/>
                    </a:lnTo>
                    <a:lnTo>
                      <a:pt x="2831" y="1664"/>
                    </a:lnTo>
                    <a:lnTo>
                      <a:pt x="2839" y="1689"/>
                    </a:lnTo>
                    <a:lnTo>
                      <a:pt x="2853" y="1709"/>
                    </a:lnTo>
                    <a:lnTo>
                      <a:pt x="2870" y="1727"/>
                    </a:lnTo>
                    <a:lnTo>
                      <a:pt x="2891" y="1740"/>
                    </a:lnTo>
                    <a:lnTo>
                      <a:pt x="2915" y="1749"/>
                    </a:lnTo>
                    <a:lnTo>
                      <a:pt x="2942" y="1752"/>
                    </a:lnTo>
                    <a:lnTo>
                      <a:pt x="2967" y="1749"/>
                    </a:lnTo>
                    <a:lnTo>
                      <a:pt x="2991" y="1740"/>
                    </a:lnTo>
                    <a:lnTo>
                      <a:pt x="3012" y="1727"/>
                    </a:lnTo>
                    <a:lnTo>
                      <a:pt x="3030" y="1709"/>
                    </a:lnTo>
                    <a:lnTo>
                      <a:pt x="3043" y="1689"/>
                    </a:lnTo>
                    <a:lnTo>
                      <a:pt x="3052" y="1664"/>
                    </a:lnTo>
                    <a:lnTo>
                      <a:pt x="3055" y="1639"/>
                    </a:lnTo>
                    <a:lnTo>
                      <a:pt x="3052" y="1613"/>
                    </a:lnTo>
                    <a:lnTo>
                      <a:pt x="3043" y="1590"/>
                    </a:lnTo>
                    <a:lnTo>
                      <a:pt x="3030" y="1568"/>
                    </a:lnTo>
                    <a:lnTo>
                      <a:pt x="3012" y="1551"/>
                    </a:lnTo>
                    <a:lnTo>
                      <a:pt x="2991" y="1537"/>
                    </a:lnTo>
                    <a:lnTo>
                      <a:pt x="2967" y="1529"/>
                    </a:lnTo>
                    <a:lnTo>
                      <a:pt x="2942" y="1526"/>
                    </a:lnTo>
                    <a:close/>
                    <a:moveTo>
                      <a:pt x="1697" y="1357"/>
                    </a:moveTo>
                    <a:lnTo>
                      <a:pt x="1645" y="1359"/>
                    </a:lnTo>
                    <a:lnTo>
                      <a:pt x="1593" y="1368"/>
                    </a:lnTo>
                    <a:lnTo>
                      <a:pt x="1544" y="1383"/>
                    </a:lnTo>
                    <a:lnTo>
                      <a:pt x="1498" y="1402"/>
                    </a:lnTo>
                    <a:lnTo>
                      <a:pt x="1454" y="1427"/>
                    </a:lnTo>
                    <a:lnTo>
                      <a:pt x="1414" y="1456"/>
                    </a:lnTo>
                    <a:lnTo>
                      <a:pt x="1377" y="1489"/>
                    </a:lnTo>
                    <a:lnTo>
                      <a:pt x="1343" y="1526"/>
                    </a:lnTo>
                    <a:lnTo>
                      <a:pt x="1315" y="1567"/>
                    </a:lnTo>
                    <a:lnTo>
                      <a:pt x="1291" y="1610"/>
                    </a:lnTo>
                    <a:lnTo>
                      <a:pt x="1271" y="1657"/>
                    </a:lnTo>
                    <a:lnTo>
                      <a:pt x="1256" y="1705"/>
                    </a:lnTo>
                    <a:lnTo>
                      <a:pt x="1248" y="1756"/>
                    </a:lnTo>
                    <a:lnTo>
                      <a:pt x="1244" y="1808"/>
                    </a:lnTo>
                    <a:lnTo>
                      <a:pt x="1248" y="1861"/>
                    </a:lnTo>
                    <a:lnTo>
                      <a:pt x="1256" y="1913"/>
                    </a:lnTo>
                    <a:lnTo>
                      <a:pt x="1271" y="1961"/>
                    </a:lnTo>
                    <a:lnTo>
                      <a:pt x="1291" y="2007"/>
                    </a:lnTo>
                    <a:lnTo>
                      <a:pt x="1315" y="2051"/>
                    </a:lnTo>
                    <a:lnTo>
                      <a:pt x="1343" y="2092"/>
                    </a:lnTo>
                    <a:lnTo>
                      <a:pt x="1377" y="2128"/>
                    </a:lnTo>
                    <a:lnTo>
                      <a:pt x="1414" y="2161"/>
                    </a:lnTo>
                    <a:lnTo>
                      <a:pt x="1454" y="2190"/>
                    </a:lnTo>
                    <a:lnTo>
                      <a:pt x="1498" y="2215"/>
                    </a:lnTo>
                    <a:lnTo>
                      <a:pt x="1544" y="2234"/>
                    </a:lnTo>
                    <a:lnTo>
                      <a:pt x="1593" y="2249"/>
                    </a:lnTo>
                    <a:lnTo>
                      <a:pt x="1645" y="2257"/>
                    </a:lnTo>
                    <a:lnTo>
                      <a:pt x="1697" y="2261"/>
                    </a:lnTo>
                    <a:lnTo>
                      <a:pt x="1749" y="2257"/>
                    </a:lnTo>
                    <a:lnTo>
                      <a:pt x="1801" y="2249"/>
                    </a:lnTo>
                    <a:lnTo>
                      <a:pt x="1849" y="2234"/>
                    </a:lnTo>
                    <a:lnTo>
                      <a:pt x="1895" y="2215"/>
                    </a:lnTo>
                    <a:lnTo>
                      <a:pt x="1939" y="2190"/>
                    </a:lnTo>
                    <a:lnTo>
                      <a:pt x="1980" y="2161"/>
                    </a:lnTo>
                    <a:lnTo>
                      <a:pt x="2016" y="2128"/>
                    </a:lnTo>
                    <a:lnTo>
                      <a:pt x="2050" y="2092"/>
                    </a:lnTo>
                    <a:lnTo>
                      <a:pt x="2079" y="2051"/>
                    </a:lnTo>
                    <a:lnTo>
                      <a:pt x="2103" y="2007"/>
                    </a:lnTo>
                    <a:lnTo>
                      <a:pt x="2123" y="1961"/>
                    </a:lnTo>
                    <a:lnTo>
                      <a:pt x="2137" y="1913"/>
                    </a:lnTo>
                    <a:lnTo>
                      <a:pt x="2146" y="1861"/>
                    </a:lnTo>
                    <a:lnTo>
                      <a:pt x="2149" y="1808"/>
                    </a:lnTo>
                    <a:lnTo>
                      <a:pt x="2146" y="1756"/>
                    </a:lnTo>
                    <a:lnTo>
                      <a:pt x="2137" y="1705"/>
                    </a:lnTo>
                    <a:lnTo>
                      <a:pt x="2123" y="1657"/>
                    </a:lnTo>
                    <a:lnTo>
                      <a:pt x="2103" y="1610"/>
                    </a:lnTo>
                    <a:lnTo>
                      <a:pt x="2079" y="1567"/>
                    </a:lnTo>
                    <a:lnTo>
                      <a:pt x="2050" y="1526"/>
                    </a:lnTo>
                    <a:lnTo>
                      <a:pt x="2016" y="1489"/>
                    </a:lnTo>
                    <a:lnTo>
                      <a:pt x="1980" y="1456"/>
                    </a:lnTo>
                    <a:lnTo>
                      <a:pt x="1939" y="1427"/>
                    </a:lnTo>
                    <a:lnTo>
                      <a:pt x="1895" y="1402"/>
                    </a:lnTo>
                    <a:lnTo>
                      <a:pt x="1849" y="1383"/>
                    </a:lnTo>
                    <a:lnTo>
                      <a:pt x="1801" y="1368"/>
                    </a:lnTo>
                    <a:lnTo>
                      <a:pt x="1749" y="1359"/>
                    </a:lnTo>
                    <a:lnTo>
                      <a:pt x="1697" y="1357"/>
                    </a:lnTo>
                    <a:close/>
                    <a:moveTo>
                      <a:pt x="622" y="678"/>
                    </a:moveTo>
                    <a:lnTo>
                      <a:pt x="585" y="682"/>
                    </a:lnTo>
                    <a:lnTo>
                      <a:pt x="551" y="689"/>
                    </a:lnTo>
                    <a:lnTo>
                      <a:pt x="518" y="704"/>
                    </a:lnTo>
                    <a:lnTo>
                      <a:pt x="488" y="722"/>
                    </a:lnTo>
                    <a:lnTo>
                      <a:pt x="462" y="744"/>
                    </a:lnTo>
                    <a:lnTo>
                      <a:pt x="440" y="771"/>
                    </a:lnTo>
                    <a:lnTo>
                      <a:pt x="421" y="800"/>
                    </a:lnTo>
                    <a:lnTo>
                      <a:pt x="407" y="833"/>
                    </a:lnTo>
                    <a:lnTo>
                      <a:pt x="399" y="867"/>
                    </a:lnTo>
                    <a:lnTo>
                      <a:pt x="396" y="904"/>
                    </a:lnTo>
                    <a:lnTo>
                      <a:pt x="399" y="941"/>
                    </a:lnTo>
                    <a:lnTo>
                      <a:pt x="407" y="976"/>
                    </a:lnTo>
                    <a:lnTo>
                      <a:pt x="421" y="1008"/>
                    </a:lnTo>
                    <a:lnTo>
                      <a:pt x="440" y="1037"/>
                    </a:lnTo>
                    <a:lnTo>
                      <a:pt x="462" y="1064"/>
                    </a:lnTo>
                    <a:lnTo>
                      <a:pt x="488" y="1087"/>
                    </a:lnTo>
                    <a:lnTo>
                      <a:pt x="518" y="1105"/>
                    </a:lnTo>
                    <a:lnTo>
                      <a:pt x="551" y="1119"/>
                    </a:lnTo>
                    <a:lnTo>
                      <a:pt x="585" y="1127"/>
                    </a:lnTo>
                    <a:lnTo>
                      <a:pt x="622" y="1131"/>
                    </a:lnTo>
                    <a:lnTo>
                      <a:pt x="658" y="1127"/>
                    </a:lnTo>
                    <a:lnTo>
                      <a:pt x="694" y="1119"/>
                    </a:lnTo>
                    <a:lnTo>
                      <a:pt x="726" y="1105"/>
                    </a:lnTo>
                    <a:lnTo>
                      <a:pt x="755" y="1087"/>
                    </a:lnTo>
                    <a:lnTo>
                      <a:pt x="782" y="1064"/>
                    </a:lnTo>
                    <a:lnTo>
                      <a:pt x="805" y="1037"/>
                    </a:lnTo>
                    <a:lnTo>
                      <a:pt x="823" y="1008"/>
                    </a:lnTo>
                    <a:lnTo>
                      <a:pt x="837" y="976"/>
                    </a:lnTo>
                    <a:lnTo>
                      <a:pt x="845" y="941"/>
                    </a:lnTo>
                    <a:lnTo>
                      <a:pt x="849" y="904"/>
                    </a:lnTo>
                    <a:lnTo>
                      <a:pt x="845" y="867"/>
                    </a:lnTo>
                    <a:lnTo>
                      <a:pt x="837" y="833"/>
                    </a:lnTo>
                    <a:lnTo>
                      <a:pt x="823" y="800"/>
                    </a:lnTo>
                    <a:lnTo>
                      <a:pt x="805" y="771"/>
                    </a:lnTo>
                    <a:lnTo>
                      <a:pt x="782" y="744"/>
                    </a:lnTo>
                    <a:lnTo>
                      <a:pt x="755" y="722"/>
                    </a:lnTo>
                    <a:lnTo>
                      <a:pt x="726" y="704"/>
                    </a:lnTo>
                    <a:lnTo>
                      <a:pt x="694" y="689"/>
                    </a:lnTo>
                    <a:lnTo>
                      <a:pt x="658" y="682"/>
                    </a:lnTo>
                    <a:lnTo>
                      <a:pt x="622" y="678"/>
                    </a:lnTo>
                    <a:close/>
                    <a:moveTo>
                      <a:pt x="3111" y="396"/>
                    </a:moveTo>
                    <a:lnTo>
                      <a:pt x="3085" y="398"/>
                    </a:lnTo>
                    <a:lnTo>
                      <a:pt x="3061" y="407"/>
                    </a:lnTo>
                    <a:lnTo>
                      <a:pt x="3041" y="420"/>
                    </a:lnTo>
                    <a:lnTo>
                      <a:pt x="3023" y="438"/>
                    </a:lnTo>
                    <a:lnTo>
                      <a:pt x="3010" y="459"/>
                    </a:lnTo>
                    <a:lnTo>
                      <a:pt x="3001" y="483"/>
                    </a:lnTo>
                    <a:lnTo>
                      <a:pt x="2998" y="509"/>
                    </a:lnTo>
                    <a:lnTo>
                      <a:pt x="3001" y="534"/>
                    </a:lnTo>
                    <a:lnTo>
                      <a:pt x="3010" y="559"/>
                    </a:lnTo>
                    <a:lnTo>
                      <a:pt x="3023" y="579"/>
                    </a:lnTo>
                    <a:lnTo>
                      <a:pt x="3041" y="597"/>
                    </a:lnTo>
                    <a:lnTo>
                      <a:pt x="3061" y="610"/>
                    </a:lnTo>
                    <a:lnTo>
                      <a:pt x="3085" y="619"/>
                    </a:lnTo>
                    <a:lnTo>
                      <a:pt x="3111" y="622"/>
                    </a:lnTo>
                    <a:lnTo>
                      <a:pt x="3137" y="619"/>
                    </a:lnTo>
                    <a:lnTo>
                      <a:pt x="3160" y="610"/>
                    </a:lnTo>
                    <a:lnTo>
                      <a:pt x="3181" y="597"/>
                    </a:lnTo>
                    <a:lnTo>
                      <a:pt x="3199" y="579"/>
                    </a:lnTo>
                    <a:lnTo>
                      <a:pt x="3213" y="559"/>
                    </a:lnTo>
                    <a:lnTo>
                      <a:pt x="3221" y="534"/>
                    </a:lnTo>
                    <a:lnTo>
                      <a:pt x="3224" y="509"/>
                    </a:lnTo>
                    <a:lnTo>
                      <a:pt x="3221" y="483"/>
                    </a:lnTo>
                    <a:lnTo>
                      <a:pt x="3213" y="459"/>
                    </a:lnTo>
                    <a:lnTo>
                      <a:pt x="3199" y="438"/>
                    </a:lnTo>
                    <a:lnTo>
                      <a:pt x="3181" y="420"/>
                    </a:lnTo>
                    <a:lnTo>
                      <a:pt x="3160" y="407"/>
                    </a:lnTo>
                    <a:lnTo>
                      <a:pt x="3137" y="398"/>
                    </a:lnTo>
                    <a:lnTo>
                      <a:pt x="3111" y="396"/>
                    </a:lnTo>
                    <a:close/>
                    <a:moveTo>
                      <a:pt x="2093" y="113"/>
                    </a:moveTo>
                    <a:lnTo>
                      <a:pt x="2056" y="116"/>
                    </a:lnTo>
                    <a:lnTo>
                      <a:pt x="2022" y="125"/>
                    </a:lnTo>
                    <a:lnTo>
                      <a:pt x="1989" y="138"/>
                    </a:lnTo>
                    <a:lnTo>
                      <a:pt x="1959" y="157"/>
                    </a:lnTo>
                    <a:lnTo>
                      <a:pt x="1933" y="180"/>
                    </a:lnTo>
                    <a:lnTo>
                      <a:pt x="1911" y="206"/>
                    </a:lnTo>
                    <a:lnTo>
                      <a:pt x="1892" y="236"/>
                    </a:lnTo>
                    <a:lnTo>
                      <a:pt x="1878" y="268"/>
                    </a:lnTo>
                    <a:lnTo>
                      <a:pt x="1870" y="303"/>
                    </a:lnTo>
                    <a:lnTo>
                      <a:pt x="1867" y="339"/>
                    </a:lnTo>
                    <a:lnTo>
                      <a:pt x="1870" y="376"/>
                    </a:lnTo>
                    <a:lnTo>
                      <a:pt x="1878" y="410"/>
                    </a:lnTo>
                    <a:lnTo>
                      <a:pt x="1892" y="443"/>
                    </a:lnTo>
                    <a:lnTo>
                      <a:pt x="1911" y="473"/>
                    </a:lnTo>
                    <a:lnTo>
                      <a:pt x="1933" y="499"/>
                    </a:lnTo>
                    <a:lnTo>
                      <a:pt x="1959" y="521"/>
                    </a:lnTo>
                    <a:lnTo>
                      <a:pt x="1989" y="540"/>
                    </a:lnTo>
                    <a:lnTo>
                      <a:pt x="2022" y="554"/>
                    </a:lnTo>
                    <a:lnTo>
                      <a:pt x="2056" y="562"/>
                    </a:lnTo>
                    <a:lnTo>
                      <a:pt x="2093" y="565"/>
                    </a:lnTo>
                    <a:lnTo>
                      <a:pt x="2129" y="562"/>
                    </a:lnTo>
                    <a:lnTo>
                      <a:pt x="2164" y="554"/>
                    </a:lnTo>
                    <a:lnTo>
                      <a:pt x="2196" y="540"/>
                    </a:lnTo>
                    <a:lnTo>
                      <a:pt x="2226" y="521"/>
                    </a:lnTo>
                    <a:lnTo>
                      <a:pt x="2252" y="499"/>
                    </a:lnTo>
                    <a:lnTo>
                      <a:pt x="2276" y="473"/>
                    </a:lnTo>
                    <a:lnTo>
                      <a:pt x="2294" y="443"/>
                    </a:lnTo>
                    <a:lnTo>
                      <a:pt x="2307" y="410"/>
                    </a:lnTo>
                    <a:lnTo>
                      <a:pt x="2316" y="376"/>
                    </a:lnTo>
                    <a:lnTo>
                      <a:pt x="2319" y="339"/>
                    </a:lnTo>
                    <a:lnTo>
                      <a:pt x="2316" y="303"/>
                    </a:lnTo>
                    <a:lnTo>
                      <a:pt x="2307" y="268"/>
                    </a:lnTo>
                    <a:lnTo>
                      <a:pt x="2294" y="236"/>
                    </a:lnTo>
                    <a:lnTo>
                      <a:pt x="2276" y="206"/>
                    </a:lnTo>
                    <a:lnTo>
                      <a:pt x="2252" y="180"/>
                    </a:lnTo>
                    <a:lnTo>
                      <a:pt x="2226" y="157"/>
                    </a:lnTo>
                    <a:lnTo>
                      <a:pt x="2196" y="138"/>
                    </a:lnTo>
                    <a:lnTo>
                      <a:pt x="2164" y="125"/>
                    </a:lnTo>
                    <a:lnTo>
                      <a:pt x="2129" y="116"/>
                    </a:lnTo>
                    <a:lnTo>
                      <a:pt x="2093" y="113"/>
                    </a:lnTo>
                    <a:close/>
                    <a:moveTo>
                      <a:pt x="2093" y="0"/>
                    </a:moveTo>
                    <a:lnTo>
                      <a:pt x="2139" y="3"/>
                    </a:lnTo>
                    <a:lnTo>
                      <a:pt x="2183" y="12"/>
                    </a:lnTo>
                    <a:lnTo>
                      <a:pt x="2225" y="27"/>
                    </a:lnTo>
                    <a:lnTo>
                      <a:pt x="2263" y="47"/>
                    </a:lnTo>
                    <a:lnTo>
                      <a:pt x="2300" y="71"/>
                    </a:lnTo>
                    <a:lnTo>
                      <a:pt x="2333" y="100"/>
                    </a:lnTo>
                    <a:lnTo>
                      <a:pt x="2361" y="132"/>
                    </a:lnTo>
                    <a:lnTo>
                      <a:pt x="2385" y="168"/>
                    </a:lnTo>
                    <a:lnTo>
                      <a:pt x="2405" y="207"/>
                    </a:lnTo>
                    <a:lnTo>
                      <a:pt x="2420" y="249"/>
                    </a:lnTo>
                    <a:lnTo>
                      <a:pt x="2429" y="293"/>
                    </a:lnTo>
                    <a:lnTo>
                      <a:pt x="2433" y="339"/>
                    </a:lnTo>
                    <a:lnTo>
                      <a:pt x="2432" y="349"/>
                    </a:lnTo>
                    <a:lnTo>
                      <a:pt x="2894" y="442"/>
                    </a:lnTo>
                    <a:lnTo>
                      <a:pt x="2909" y="408"/>
                    </a:lnTo>
                    <a:lnTo>
                      <a:pt x="2926" y="378"/>
                    </a:lnTo>
                    <a:lnTo>
                      <a:pt x="2949" y="351"/>
                    </a:lnTo>
                    <a:lnTo>
                      <a:pt x="2976" y="328"/>
                    </a:lnTo>
                    <a:lnTo>
                      <a:pt x="3005" y="308"/>
                    </a:lnTo>
                    <a:lnTo>
                      <a:pt x="3038" y="295"/>
                    </a:lnTo>
                    <a:lnTo>
                      <a:pt x="3074" y="286"/>
                    </a:lnTo>
                    <a:lnTo>
                      <a:pt x="3111" y="283"/>
                    </a:lnTo>
                    <a:lnTo>
                      <a:pt x="3147" y="285"/>
                    </a:lnTo>
                    <a:lnTo>
                      <a:pt x="3182" y="294"/>
                    </a:lnTo>
                    <a:lnTo>
                      <a:pt x="3215" y="308"/>
                    </a:lnTo>
                    <a:lnTo>
                      <a:pt x="3245" y="327"/>
                    </a:lnTo>
                    <a:lnTo>
                      <a:pt x="3271" y="349"/>
                    </a:lnTo>
                    <a:lnTo>
                      <a:pt x="3293" y="375"/>
                    </a:lnTo>
                    <a:lnTo>
                      <a:pt x="3312" y="405"/>
                    </a:lnTo>
                    <a:lnTo>
                      <a:pt x="3325" y="438"/>
                    </a:lnTo>
                    <a:lnTo>
                      <a:pt x="3334" y="472"/>
                    </a:lnTo>
                    <a:lnTo>
                      <a:pt x="3337" y="509"/>
                    </a:lnTo>
                    <a:lnTo>
                      <a:pt x="3334" y="545"/>
                    </a:lnTo>
                    <a:lnTo>
                      <a:pt x="3325" y="581"/>
                    </a:lnTo>
                    <a:lnTo>
                      <a:pt x="3312" y="612"/>
                    </a:lnTo>
                    <a:lnTo>
                      <a:pt x="3293" y="642"/>
                    </a:lnTo>
                    <a:lnTo>
                      <a:pt x="3271" y="668"/>
                    </a:lnTo>
                    <a:lnTo>
                      <a:pt x="3245" y="691"/>
                    </a:lnTo>
                    <a:lnTo>
                      <a:pt x="3215" y="709"/>
                    </a:lnTo>
                    <a:lnTo>
                      <a:pt x="3182" y="723"/>
                    </a:lnTo>
                    <a:lnTo>
                      <a:pt x="3147" y="732"/>
                    </a:lnTo>
                    <a:lnTo>
                      <a:pt x="3111" y="734"/>
                    </a:lnTo>
                    <a:lnTo>
                      <a:pt x="3076" y="732"/>
                    </a:lnTo>
                    <a:lnTo>
                      <a:pt x="3042" y="724"/>
                    </a:lnTo>
                    <a:lnTo>
                      <a:pt x="3010" y="711"/>
                    </a:lnTo>
                    <a:lnTo>
                      <a:pt x="2981" y="694"/>
                    </a:lnTo>
                    <a:lnTo>
                      <a:pt x="2955" y="673"/>
                    </a:lnTo>
                    <a:lnTo>
                      <a:pt x="2933" y="648"/>
                    </a:lnTo>
                    <a:lnTo>
                      <a:pt x="2914" y="620"/>
                    </a:lnTo>
                    <a:lnTo>
                      <a:pt x="2900" y="589"/>
                    </a:lnTo>
                    <a:lnTo>
                      <a:pt x="2890" y="556"/>
                    </a:lnTo>
                    <a:lnTo>
                      <a:pt x="2410" y="460"/>
                    </a:lnTo>
                    <a:lnTo>
                      <a:pt x="2391" y="501"/>
                    </a:lnTo>
                    <a:lnTo>
                      <a:pt x="2367" y="539"/>
                    </a:lnTo>
                    <a:lnTo>
                      <a:pt x="2338" y="573"/>
                    </a:lnTo>
                    <a:lnTo>
                      <a:pt x="2305" y="604"/>
                    </a:lnTo>
                    <a:lnTo>
                      <a:pt x="2268" y="629"/>
                    </a:lnTo>
                    <a:lnTo>
                      <a:pt x="2228" y="650"/>
                    </a:lnTo>
                    <a:lnTo>
                      <a:pt x="2185" y="665"/>
                    </a:lnTo>
                    <a:lnTo>
                      <a:pt x="2140" y="675"/>
                    </a:lnTo>
                    <a:lnTo>
                      <a:pt x="2093" y="678"/>
                    </a:lnTo>
                    <a:lnTo>
                      <a:pt x="2081" y="678"/>
                    </a:lnTo>
                    <a:lnTo>
                      <a:pt x="1938" y="1298"/>
                    </a:lnTo>
                    <a:lnTo>
                      <a:pt x="1989" y="1325"/>
                    </a:lnTo>
                    <a:lnTo>
                      <a:pt x="2036" y="1357"/>
                    </a:lnTo>
                    <a:lnTo>
                      <a:pt x="2080" y="1393"/>
                    </a:lnTo>
                    <a:lnTo>
                      <a:pt x="2119" y="1433"/>
                    </a:lnTo>
                    <a:lnTo>
                      <a:pt x="2155" y="1478"/>
                    </a:lnTo>
                    <a:lnTo>
                      <a:pt x="2185" y="1525"/>
                    </a:lnTo>
                    <a:lnTo>
                      <a:pt x="2212" y="1575"/>
                    </a:lnTo>
                    <a:lnTo>
                      <a:pt x="2234" y="1629"/>
                    </a:lnTo>
                    <a:lnTo>
                      <a:pt x="2249" y="1685"/>
                    </a:lnTo>
                    <a:lnTo>
                      <a:pt x="2720" y="1592"/>
                    </a:lnTo>
                    <a:lnTo>
                      <a:pt x="2730" y="1559"/>
                    </a:lnTo>
                    <a:lnTo>
                      <a:pt x="2744" y="1528"/>
                    </a:lnTo>
                    <a:lnTo>
                      <a:pt x="2762" y="1500"/>
                    </a:lnTo>
                    <a:lnTo>
                      <a:pt x="2786" y="1476"/>
                    </a:lnTo>
                    <a:lnTo>
                      <a:pt x="2812" y="1454"/>
                    </a:lnTo>
                    <a:lnTo>
                      <a:pt x="2841" y="1437"/>
                    </a:lnTo>
                    <a:lnTo>
                      <a:pt x="2872" y="1424"/>
                    </a:lnTo>
                    <a:lnTo>
                      <a:pt x="2905" y="1416"/>
                    </a:lnTo>
                    <a:lnTo>
                      <a:pt x="2942" y="1413"/>
                    </a:lnTo>
                    <a:lnTo>
                      <a:pt x="2978" y="1416"/>
                    </a:lnTo>
                    <a:lnTo>
                      <a:pt x="3013" y="1425"/>
                    </a:lnTo>
                    <a:lnTo>
                      <a:pt x="3045" y="1438"/>
                    </a:lnTo>
                    <a:lnTo>
                      <a:pt x="3075" y="1457"/>
                    </a:lnTo>
                    <a:lnTo>
                      <a:pt x="3101" y="1479"/>
                    </a:lnTo>
                    <a:lnTo>
                      <a:pt x="3124" y="1505"/>
                    </a:lnTo>
                    <a:lnTo>
                      <a:pt x="3143" y="1535"/>
                    </a:lnTo>
                    <a:lnTo>
                      <a:pt x="3156" y="1568"/>
                    </a:lnTo>
                    <a:lnTo>
                      <a:pt x="3165" y="1602"/>
                    </a:lnTo>
                    <a:lnTo>
                      <a:pt x="3168" y="1639"/>
                    </a:lnTo>
                    <a:lnTo>
                      <a:pt x="3165" y="1675"/>
                    </a:lnTo>
                    <a:lnTo>
                      <a:pt x="3156" y="1711"/>
                    </a:lnTo>
                    <a:lnTo>
                      <a:pt x="3143" y="1742"/>
                    </a:lnTo>
                    <a:lnTo>
                      <a:pt x="3124" y="1772"/>
                    </a:lnTo>
                    <a:lnTo>
                      <a:pt x="3101" y="1798"/>
                    </a:lnTo>
                    <a:lnTo>
                      <a:pt x="3075" y="1821"/>
                    </a:lnTo>
                    <a:lnTo>
                      <a:pt x="3045" y="1840"/>
                    </a:lnTo>
                    <a:lnTo>
                      <a:pt x="3013" y="1853"/>
                    </a:lnTo>
                    <a:lnTo>
                      <a:pt x="2978" y="1862"/>
                    </a:lnTo>
                    <a:lnTo>
                      <a:pt x="2942" y="1865"/>
                    </a:lnTo>
                    <a:lnTo>
                      <a:pt x="2904" y="1862"/>
                    </a:lnTo>
                    <a:lnTo>
                      <a:pt x="2869" y="1853"/>
                    </a:lnTo>
                    <a:lnTo>
                      <a:pt x="2836" y="1839"/>
                    </a:lnTo>
                    <a:lnTo>
                      <a:pt x="2806" y="1820"/>
                    </a:lnTo>
                    <a:lnTo>
                      <a:pt x="2779" y="1796"/>
                    </a:lnTo>
                    <a:lnTo>
                      <a:pt x="2757" y="1770"/>
                    </a:lnTo>
                    <a:lnTo>
                      <a:pt x="2738" y="1739"/>
                    </a:lnTo>
                    <a:lnTo>
                      <a:pt x="2725" y="1706"/>
                    </a:lnTo>
                    <a:lnTo>
                      <a:pt x="2262" y="1798"/>
                    </a:lnTo>
                    <a:lnTo>
                      <a:pt x="2262" y="1808"/>
                    </a:lnTo>
                    <a:lnTo>
                      <a:pt x="2259" y="1870"/>
                    </a:lnTo>
                    <a:lnTo>
                      <a:pt x="2249" y="1930"/>
                    </a:lnTo>
                    <a:lnTo>
                      <a:pt x="2234" y="1987"/>
                    </a:lnTo>
                    <a:lnTo>
                      <a:pt x="2212" y="2042"/>
                    </a:lnTo>
                    <a:lnTo>
                      <a:pt x="2184" y="2094"/>
                    </a:lnTo>
                    <a:lnTo>
                      <a:pt x="2152" y="2143"/>
                    </a:lnTo>
                    <a:lnTo>
                      <a:pt x="2116" y="2188"/>
                    </a:lnTo>
                    <a:lnTo>
                      <a:pt x="2074" y="2229"/>
                    </a:lnTo>
                    <a:lnTo>
                      <a:pt x="2029" y="2265"/>
                    </a:lnTo>
                    <a:lnTo>
                      <a:pt x="1981" y="2297"/>
                    </a:lnTo>
                    <a:lnTo>
                      <a:pt x="1928" y="2324"/>
                    </a:lnTo>
                    <a:lnTo>
                      <a:pt x="2134" y="2939"/>
                    </a:lnTo>
                    <a:lnTo>
                      <a:pt x="2149" y="2938"/>
                    </a:lnTo>
                    <a:lnTo>
                      <a:pt x="2195" y="2942"/>
                    </a:lnTo>
                    <a:lnTo>
                      <a:pt x="2239" y="2952"/>
                    </a:lnTo>
                    <a:lnTo>
                      <a:pt x="2281" y="2966"/>
                    </a:lnTo>
                    <a:lnTo>
                      <a:pt x="2321" y="2986"/>
                    </a:lnTo>
                    <a:lnTo>
                      <a:pt x="2357" y="3010"/>
                    </a:lnTo>
                    <a:lnTo>
                      <a:pt x="2389" y="3038"/>
                    </a:lnTo>
                    <a:lnTo>
                      <a:pt x="2418" y="3071"/>
                    </a:lnTo>
                    <a:lnTo>
                      <a:pt x="2443" y="3107"/>
                    </a:lnTo>
                    <a:lnTo>
                      <a:pt x="2462" y="3146"/>
                    </a:lnTo>
                    <a:lnTo>
                      <a:pt x="2477" y="3188"/>
                    </a:lnTo>
                    <a:lnTo>
                      <a:pt x="2485" y="3232"/>
                    </a:lnTo>
                    <a:lnTo>
                      <a:pt x="2489" y="3278"/>
                    </a:lnTo>
                    <a:lnTo>
                      <a:pt x="2485" y="3324"/>
                    </a:lnTo>
                    <a:lnTo>
                      <a:pt x="2477" y="3368"/>
                    </a:lnTo>
                    <a:lnTo>
                      <a:pt x="2462" y="3409"/>
                    </a:lnTo>
                    <a:lnTo>
                      <a:pt x="2443" y="3449"/>
                    </a:lnTo>
                    <a:lnTo>
                      <a:pt x="2418" y="3485"/>
                    </a:lnTo>
                    <a:lnTo>
                      <a:pt x="2389" y="3517"/>
                    </a:lnTo>
                    <a:lnTo>
                      <a:pt x="2357" y="3547"/>
                    </a:lnTo>
                    <a:lnTo>
                      <a:pt x="2321" y="3571"/>
                    </a:lnTo>
                    <a:lnTo>
                      <a:pt x="2281" y="3591"/>
                    </a:lnTo>
                    <a:lnTo>
                      <a:pt x="2239" y="3605"/>
                    </a:lnTo>
                    <a:lnTo>
                      <a:pt x="2195" y="3614"/>
                    </a:lnTo>
                    <a:lnTo>
                      <a:pt x="2149" y="3617"/>
                    </a:lnTo>
                    <a:lnTo>
                      <a:pt x="2104" y="3614"/>
                    </a:lnTo>
                    <a:lnTo>
                      <a:pt x="2060" y="3605"/>
                    </a:lnTo>
                    <a:lnTo>
                      <a:pt x="2019" y="3591"/>
                    </a:lnTo>
                    <a:lnTo>
                      <a:pt x="1980" y="3572"/>
                    </a:lnTo>
                    <a:lnTo>
                      <a:pt x="1945" y="3548"/>
                    </a:lnTo>
                    <a:lnTo>
                      <a:pt x="1912" y="3520"/>
                    </a:lnTo>
                    <a:lnTo>
                      <a:pt x="1883" y="3489"/>
                    </a:lnTo>
                    <a:lnTo>
                      <a:pt x="1859" y="3452"/>
                    </a:lnTo>
                    <a:lnTo>
                      <a:pt x="1839" y="3414"/>
                    </a:lnTo>
                    <a:lnTo>
                      <a:pt x="1824" y="3373"/>
                    </a:lnTo>
                    <a:lnTo>
                      <a:pt x="1814" y="3330"/>
                    </a:lnTo>
                    <a:lnTo>
                      <a:pt x="1464" y="3330"/>
                    </a:lnTo>
                    <a:lnTo>
                      <a:pt x="1452" y="3367"/>
                    </a:lnTo>
                    <a:lnTo>
                      <a:pt x="1435" y="3400"/>
                    </a:lnTo>
                    <a:lnTo>
                      <a:pt x="1413" y="3429"/>
                    </a:lnTo>
                    <a:lnTo>
                      <a:pt x="1385" y="3454"/>
                    </a:lnTo>
                    <a:lnTo>
                      <a:pt x="1354" y="3475"/>
                    </a:lnTo>
                    <a:lnTo>
                      <a:pt x="1320" y="3491"/>
                    </a:lnTo>
                    <a:lnTo>
                      <a:pt x="1283" y="3501"/>
                    </a:lnTo>
                    <a:lnTo>
                      <a:pt x="1244" y="3504"/>
                    </a:lnTo>
                    <a:lnTo>
                      <a:pt x="1207" y="3501"/>
                    </a:lnTo>
                    <a:lnTo>
                      <a:pt x="1173" y="3493"/>
                    </a:lnTo>
                    <a:lnTo>
                      <a:pt x="1140" y="3479"/>
                    </a:lnTo>
                    <a:lnTo>
                      <a:pt x="1110" y="3460"/>
                    </a:lnTo>
                    <a:lnTo>
                      <a:pt x="1084" y="3438"/>
                    </a:lnTo>
                    <a:lnTo>
                      <a:pt x="1062" y="3412"/>
                    </a:lnTo>
                    <a:lnTo>
                      <a:pt x="1043" y="3382"/>
                    </a:lnTo>
                    <a:lnTo>
                      <a:pt x="1029" y="3349"/>
                    </a:lnTo>
                    <a:lnTo>
                      <a:pt x="1021" y="3315"/>
                    </a:lnTo>
                    <a:lnTo>
                      <a:pt x="1018" y="3278"/>
                    </a:lnTo>
                    <a:lnTo>
                      <a:pt x="1021" y="3241"/>
                    </a:lnTo>
                    <a:lnTo>
                      <a:pt x="1029" y="3206"/>
                    </a:lnTo>
                    <a:lnTo>
                      <a:pt x="1043" y="3174"/>
                    </a:lnTo>
                    <a:lnTo>
                      <a:pt x="1062" y="3145"/>
                    </a:lnTo>
                    <a:lnTo>
                      <a:pt x="1084" y="3118"/>
                    </a:lnTo>
                    <a:lnTo>
                      <a:pt x="1110" y="3095"/>
                    </a:lnTo>
                    <a:lnTo>
                      <a:pt x="1140" y="3077"/>
                    </a:lnTo>
                    <a:lnTo>
                      <a:pt x="1173" y="3064"/>
                    </a:lnTo>
                    <a:lnTo>
                      <a:pt x="1207" y="3055"/>
                    </a:lnTo>
                    <a:lnTo>
                      <a:pt x="1244" y="3051"/>
                    </a:lnTo>
                    <a:lnTo>
                      <a:pt x="1283" y="3055"/>
                    </a:lnTo>
                    <a:lnTo>
                      <a:pt x="1319" y="3065"/>
                    </a:lnTo>
                    <a:lnTo>
                      <a:pt x="1352" y="3080"/>
                    </a:lnTo>
                    <a:lnTo>
                      <a:pt x="1383" y="3100"/>
                    </a:lnTo>
                    <a:lnTo>
                      <a:pt x="1410" y="3124"/>
                    </a:lnTo>
                    <a:lnTo>
                      <a:pt x="1432" y="3152"/>
                    </a:lnTo>
                    <a:lnTo>
                      <a:pt x="1450" y="3184"/>
                    </a:lnTo>
                    <a:lnTo>
                      <a:pt x="1463" y="3219"/>
                    </a:lnTo>
                    <a:lnTo>
                      <a:pt x="1815" y="3219"/>
                    </a:lnTo>
                    <a:lnTo>
                      <a:pt x="1825" y="3177"/>
                    </a:lnTo>
                    <a:lnTo>
                      <a:pt x="1841" y="3137"/>
                    </a:lnTo>
                    <a:lnTo>
                      <a:pt x="1861" y="3099"/>
                    </a:lnTo>
                    <a:lnTo>
                      <a:pt x="1886" y="3065"/>
                    </a:lnTo>
                    <a:lnTo>
                      <a:pt x="1915" y="3033"/>
                    </a:lnTo>
                    <a:lnTo>
                      <a:pt x="1948" y="3005"/>
                    </a:lnTo>
                    <a:lnTo>
                      <a:pt x="1983" y="2982"/>
                    </a:lnTo>
                    <a:lnTo>
                      <a:pt x="2023" y="2964"/>
                    </a:lnTo>
                    <a:lnTo>
                      <a:pt x="1822" y="2360"/>
                    </a:lnTo>
                    <a:lnTo>
                      <a:pt x="1781" y="2367"/>
                    </a:lnTo>
                    <a:lnTo>
                      <a:pt x="1739" y="2372"/>
                    </a:lnTo>
                    <a:lnTo>
                      <a:pt x="1697" y="2374"/>
                    </a:lnTo>
                    <a:lnTo>
                      <a:pt x="1641" y="2371"/>
                    </a:lnTo>
                    <a:lnTo>
                      <a:pt x="1586" y="2363"/>
                    </a:lnTo>
                    <a:lnTo>
                      <a:pt x="1533" y="2350"/>
                    </a:lnTo>
                    <a:lnTo>
                      <a:pt x="1483" y="2332"/>
                    </a:lnTo>
                    <a:lnTo>
                      <a:pt x="1435" y="2309"/>
                    </a:lnTo>
                    <a:lnTo>
                      <a:pt x="1388" y="2283"/>
                    </a:lnTo>
                    <a:lnTo>
                      <a:pt x="1347" y="2252"/>
                    </a:lnTo>
                    <a:lnTo>
                      <a:pt x="1306" y="2217"/>
                    </a:lnTo>
                    <a:lnTo>
                      <a:pt x="640" y="2781"/>
                    </a:lnTo>
                    <a:lnTo>
                      <a:pt x="656" y="2818"/>
                    </a:lnTo>
                    <a:lnTo>
                      <a:pt x="668" y="2856"/>
                    </a:lnTo>
                    <a:lnTo>
                      <a:pt x="676" y="2897"/>
                    </a:lnTo>
                    <a:lnTo>
                      <a:pt x="678" y="2938"/>
                    </a:lnTo>
                    <a:lnTo>
                      <a:pt x="675" y="2984"/>
                    </a:lnTo>
                    <a:lnTo>
                      <a:pt x="666" y="3028"/>
                    </a:lnTo>
                    <a:lnTo>
                      <a:pt x="652" y="3071"/>
                    </a:lnTo>
                    <a:lnTo>
                      <a:pt x="632" y="3110"/>
                    </a:lnTo>
                    <a:lnTo>
                      <a:pt x="608" y="3146"/>
                    </a:lnTo>
                    <a:lnTo>
                      <a:pt x="579" y="3179"/>
                    </a:lnTo>
                    <a:lnTo>
                      <a:pt x="546" y="3207"/>
                    </a:lnTo>
                    <a:lnTo>
                      <a:pt x="510" y="3232"/>
                    </a:lnTo>
                    <a:lnTo>
                      <a:pt x="472" y="3251"/>
                    </a:lnTo>
                    <a:lnTo>
                      <a:pt x="429" y="3266"/>
                    </a:lnTo>
                    <a:lnTo>
                      <a:pt x="385" y="3274"/>
                    </a:lnTo>
                    <a:lnTo>
                      <a:pt x="339" y="3278"/>
                    </a:lnTo>
                    <a:lnTo>
                      <a:pt x="294" y="3274"/>
                    </a:lnTo>
                    <a:lnTo>
                      <a:pt x="248" y="3266"/>
                    </a:lnTo>
                    <a:lnTo>
                      <a:pt x="207" y="3251"/>
                    </a:lnTo>
                    <a:lnTo>
                      <a:pt x="168" y="3232"/>
                    </a:lnTo>
                    <a:lnTo>
                      <a:pt x="132" y="3207"/>
                    </a:lnTo>
                    <a:lnTo>
                      <a:pt x="99" y="3179"/>
                    </a:lnTo>
                    <a:lnTo>
                      <a:pt x="70" y="3146"/>
                    </a:lnTo>
                    <a:lnTo>
                      <a:pt x="46" y="3110"/>
                    </a:lnTo>
                    <a:lnTo>
                      <a:pt x="26" y="3071"/>
                    </a:lnTo>
                    <a:lnTo>
                      <a:pt x="12" y="3028"/>
                    </a:lnTo>
                    <a:lnTo>
                      <a:pt x="2" y="2984"/>
                    </a:lnTo>
                    <a:lnTo>
                      <a:pt x="0" y="2938"/>
                    </a:lnTo>
                    <a:lnTo>
                      <a:pt x="2" y="2893"/>
                    </a:lnTo>
                    <a:lnTo>
                      <a:pt x="12" y="2848"/>
                    </a:lnTo>
                    <a:lnTo>
                      <a:pt x="26" y="2807"/>
                    </a:lnTo>
                    <a:lnTo>
                      <a:pt x="46" y="2768"/>
                    </a:lnTo>
                    <a:lnTo>
                      <a:pt x="70" y="2732"/>
                    </a:lnTo>
                    <a:lnTo>
                      <a:pt x="99" y="2699"/>
                    </a:lnTo>
                    <a:lnTo>
                      <a:pt x="132" y="2670"/>
                    </a:lnTo>
                    <a:lnTo>
                      <a:pt x="168" y="2646"/>
                    </a:lnTo>
                    <a:lnTo>
                      <a:pt x="207" y="2626"/>
                    </a:lnTo>
                    <a:lnTo>
                      <a:pt x="248" y="2612"/>
                    </a:lnTo>
                    <a:lnTo>
                      <a:pt x="294" y="2603"/>
                    </a:lnTo>
                    <a:lnTo>
                      <a:pt x="339" y="2600"/>
                    </a:lnTo>
                    <a:lnTo>
                      <a:pt x="383" y="2602"/>
                    </a:lnTo>
                    <a:lnTo>
                      <a:pt x="425" y="2611"/>
                    </a:lnTo>
                    <a:lnTo>
                      <a:pt x="465" y="2624"/>
                    </a:lnTo>
                    <a:lnTo>
                      <a:pt x="503" y="2642"/>
                    </a:lnTo>
                    <a:lnTo>
                      <a:pt x="539" y="2665"/>
                    </a:lnTo>
                    <a:lnTo>
                      <a:pt x="571" y="2691"/>
                    </a:lnTo>
                    <a:lnTo>
                      <a:pt x="1232" y="2131"/>
                    </a:lnTo>
                    <a:lnTo>
                      <a:pt x="1203" y="2084"/>
                    </a:lnTo>
                    <a:lnTo>
                      <a:pt x="1178" y="2033"/>
                    </a:lnTo>
                    <a:lnTo>
                      <a:pt x="1158" y="1981"/>
                    </a:lnTo>
                    <a:lnTo>
                      <a:pt x="1143" y="1925"/>
                    </a:lnTo>
                    <a:lnTo>
                      <a:pt x="1134" y="1868"/>
                    </a:lnTo>
                    <a:lnTo>
                      <a:pt x="1131" y="1808"/>
                    </a:lnTo>
                    <a:lnTo>
                      <a:pt x="1134" y="1749"/>
                    </a:lnTo>
                    <a:lnTo>
                      <a:pt x="1143" y="1692"/>
                    </a:lnTo>
                    <a:lnTo>
                      <a:pt x="1158" y="1636"/>
                    </a:lnTo>
                    <a:lnTo>
                      <a:pt x="1178" y="1583"/>
                    </a:lnTo>
                    <a:lnTo>
                      <a:pt x="1204" y="1533"/>
                    </a:lnTo>
                    <a:lnTo>
                      <a:pt x="1233" y="1485"/>
                    </a:lnTo>
                    <a:lnTo>
                      <a:pt x="853" y="1153"/>
                    </a:lnTo>
                    <a:lnTo>
                      <a:pt x="821" y="1179"/>
                    </a:lnTo>
                    <a:lnTo>
                      <a:pt x="786" y="1201"/>
                    </a:lnTo>
                    <a:lnTo>
                      <a:pt x="748" y="1220"/>
                    </a:lnTo>
                    <a:lnTo>
                      <a:pt x="708" y="1233"/>
                    </a:lnTo>
                    <a:lnTo>
                      <a:pt x="666" y="1241"/>
                    </a:lnTo>
                    <a:lnTo>
                      <a:pt x="622" y="1244"/>
                    </a:lnTo>
                    <a:lnTo>
                      <a:pt x="576" y="1241"/>
                    </a:lnTo>
                    <a:lnTo>
                      <a:pt x="532" y="1232"/>
                    </a:lnTo>
                    <a:lnTo>
                      <a:pt x="490" y="1216"/>
                    </a:lnTo>
                    <a:lnTo>
                      <a:pt x="451" y="1197"/>
                    </a:lnTo>
                    <a:lnTo>
                      <a:pt x="414" y="1172"/>
                    </a:lnTo>
                    <a:lnTo>
                      <a:pt x="383" y="1144"/>
                    </a:lnTo>
                    <a:lnTo>
                      <a:pt x="353" y="1111"/>
                    </a:lnTo>
                    <a:lnTo>
                      <a:pt x="329" y="1076"/>
                    </a:lnTo>
                    <a:lnTo>
                      <a:pt x="309" y="1036"/>
                    </a:lnTo>
                    <a:lnTo>
                      <a:pt x="295" y="995"/>
                    </a:lnTo>
                    <a:lnTo>
                      <a:pt x="286" y="951"/>
                    </a:lnTo>
                    <a:lnTo>
                      <a:pt x="283" y="904"/>
                    </a:lnTo>
                    <a:lnTo>
                      <a:pt x="286" y="858"/>
                    </a:lnTo>
                    <a:lnTo>
                      <a:pt x="295" y="814"/>
                    </a:lnTo>
                    <a:lnTo>
                      <a:pt x="309" y="773"/>
                    </a:lnTo>
                    <a:lnTo>
                      <a:pt x="329" y="733"/>
                    </a:lnTo>
                    <a:lnTo>
                      <a:pt x="353" y="697"/>
                    </a:lnTo>
                    <a:lnTo>
                      <a:pt x="383" y="665"/>
                    </a:lnTo>
                    <a:lnTo>
                      <a:pt x="414" y="635"/>
                    </a:lnTo>
                    <a:lnTo>
                      <a:pt x="451" y="611"/>
                    </a:lnTo>
                    <a:lnTo>
                      <a:pt x="490" y="592"/>
                    </a:lnTo>
                    <a:lnTo>
                      <a:pt x="532" y="577"/>
                    </a:lnTo>
                    <a:lnTo>
                      <a:pt x="576" y="568"/>
                    </a:lnTo>
                    <a:lnTo>
                      <a:pt x="622" y="565"/>
                    </a:lnTo>
                    <a:lnTo>
                      <a:pt x="668" y="568"/>
                    </a:lnTo>
                    <a:lnTo>
                      <a:pt x="712" y="577"/>
                    </a:lnTo>
                    <a:lnTo>
                      <a:pt x="754" y="592"/>
                    </a:lnTo>
                    <a:lnTo>
                      <a:pt x="793" y="611"/>
                    </a:lnTo>
                    <a:lnTo>
                      <a:pt x="829" y="635"/>
                    </a:lnTo>
                    <a:lnTo>
                      <a:pt x="862" y="665"/>
                    </a:lnTo>
                    <a:lnTo>
                      <a:pt x="890" y="697"/>
                    </a:lnTo>
                    <a:lnTo>
                      <a:pt x="915" y="733"/>
                    </a:lnTo>
                    <a:lnTo>
                      <a:pt x="934" y="773"/>
                    </a:lnTo>
                    <a:lnTo>
                      <a:pt x="949" y="814"/>
                    </a:lnTo>
                    <a:lnTo>
                      <a:pt x="959" y="858"/>
                    </a:lnTo>
                    <a:lnTo>
                      <a:pt x="962" y="904"/>
                    </a:lnTo>
                    <a:lnTo>
                      <a:pt x="959" y="946"/>
                    </a:lnTo>
                    <a:lnTo>
                      <a:pt x="951" y="987"/>
                    </a:lnTo>
                    <a:lnTo>
                      <a:pt x="939" y="1026"/>
                    </a:lnTo>
                    <a:lnTo>
                      <a:pt x="921" y="1063"/>
                    </a:lnTo>
                    <a:lnTo>
                      <a:pt x="1307" y="1400"/>
                    </a:lnTo>
                    <a:lnTo>
                      <a:pt x="1347" y="1365"/>
                    </a:lnTo>
                    <a:lnTo>
                      <a:pt x="1389" y="1335"/>
                    </a:lnTo>
                    <a:lnTo>
                      <a:pt x="1435" y="1308"/>
                    </a:lnTo>
                    <a:lnTo>
                      <a:pt x="1483" y="1286"/>
                    </a:lnTo>
                    <a:lnTo>
                      <a:pt x="1533" y="1267"/>
                    </a:lnTo>
                    <a:lnTo>
                      <a:pt x="1586" y="1254"/>
                    </a:lnTo>
                    <a:lnTo>
                      <a:pt x="1641" y="1246"/>
                    </a:lnTo>
                    <a:lnTo>
                      <a:pt x="1697" y="1244"/>
                    </a:lnTo>
                    <a:lnTo>
                      <a:pt x="1742" y="1245"/>
                    </a:lnTo>
                    <a:lnTo>
                      <a:pt x="1787" y="1250"/>
                    </a:lnTo>
                    <a:lnTo>
                      <a:pt x="1830" y="1259"/>
                    </a:lnTo>
                    <a:lnTo>
                      <a:pt x="1970" y="655"/>
                    </a:lnTo>
                    <a:lnTo>
                      <a:pt x="1929" y="637"/>
                    </a:lnTo>
                    <a:lnTo>
                      <a:pt x="1892" y="612"/>
                    </a:lnTo>
                    <a:lnTo>
                      <a:pt x="1858" y="584"/>
                    </a:lnTo>
                    <a:lnTo>
                      <a:pt x="1828" y="551"/>
                    </a:lnTo>
                    <a:lnTo>
                      <a:pt x="1802" y="514"/>
                    </a:lnTo>
                    <a:lnTo>
                      <a:pt x="1782" y="474"/>
                    </a:lnTo>
                    <a:lnTo>
                      <a:pt x="1767" y="431"/>
                    </a:lnTo>
                    <a:lnTo>
                      <a:pt x="1757" y="386"/>
                    </a:lnTo>
                    <a:lnTo>
                      <a:pt x="1753" y="339"/>
                    </a:lnTo>
                    <a:lnTo>
                      <a:pt x="1757" y="293"/>
                    </a:lnTo>
                    <a:lnTo>
                      <a:pt x="1765" y="249"/>
                    </a:lnTo>
                    <a:lnTo>
                      <a:pt x="1780" y="207"/>
                    </a:lnTo>
                    <a:lnTo>
                      <a:pt x="1800" y="168"/>
                    </a:lnTo>
                    <a:lnTo>
                      <a:pt x="1824" y="132"/>
                    </a:lnTo>
                    <a:lnTo>
                      <a:pt x="1853" y="100"/>
                    </a:lnTo>
                    <a:lnTo>
                      <a:pt x="1885" y="71"/>
                    </a:lnTo>
                    <a:lnTo>
                      <a:pt x="1922" y="47"/>
                    </a:lnTo>
                    <a:lnTo>
                      <a:pt x="1961" y="27"/>
                    </a:lnTo>
                    <a:lnTo>
                      <a:pt x="2003" y="12"/>
                    </a:lnTo>
                    <a:lnTo>
                      <a:pt x="2047" y="3"/>
                    </a:lnTo>
                    <a:lnTo>
                      <a:pt x="2093" y="0"/>
                    </a:lnTo>
                    <a:close/>
                  </a:path>
                </a:pathLst>
              </a:custGeom>
              <a:solidFill>
                <a:srgbClr val="FFFFFF">
                  <a:lumMod val="65000"/>
                </a:srgb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1E1E1E"/>
                  </a:solidFill>
                  <a:effectLst/>
                  <a:uLnTx/>
                  <a:uFillTx/>
                  <a:latin typeface="Arial" pitchFamily="34" charset="0"/>
                  <a:ea typeface="+mn-ea"/>
                  <a:cs typeface="+mn-cs"/>
                </a:endParaRPr>
              </a:p>
            </p:txBody>
          </p:sp>
        </p:grpSp>
        <p:grpSp>
          <p:nvGrpSpPr>
            <p:cNvPr id="78" name="Group 77"/>
            <p:cNvGrpSpPr/>
            <p:nvPr/>
          </p:nvGrpSpPr>
          <p:grpSpPr>
            <a:xfrm>
              <a:off x="5745213" y="2577911"/>
              <a:ext cx="206223" cy="216600"/>
              <a:chOff x="852488" y="2779713"/>
              <a:chExt cx="1404937" cy="1574800"/>
            </a:xfrm>
            <a:solidFill>
              <a:srgbClr val="2EB1EB"/>
            </a:solidFill>
          </p:grpSpPr>
          <p:sp>
            <p:nvSpPr>
              <p:cNvPr id="93" name="Freeform 57"/>
              <p:cNvSpPr>
                <a:spLocks/>
              </p:cNvSpPr>
              <p:nvPr/>
            </p:nvSpPr>
            <p:spPr bwMode="auto">
              <a:xfrm>
                <a:off x="869950" y="2779713"/>
                <a:ext cx="1387475" cy="1574800"/>
              </a:xfrm>
              <a:custGeom>
                <a:avLst/>
                <a:gdLst>
                  <a:gd name="T0" fmla="*/ 3315 w 3494"/>
                  <a:gd name="T1" fmla="*/ 0 h 3972"/>
                  <a:gd name="T2" fmla="*/ 3384 w 3494"/>
                  <a:gd name="T3" fmla="*/ 14 h 3972"/>
                  <a:gd name="T4" fmla="*/ 3441 w 3494"/>
                  <a:gd name="T5" fmla="*/ 53 h 3972"/>
                  <a:gd name="T6" fmla="*/ 3479 w 3494"/>
                  <a:gd name="T7" fmla="*/ 110 h 3972"/>
                  <a:gd name="T8" fmla="*/ 3494 w 3494"/>
                  <a:gd name="T9" fmla="*/ 181 h 3972"/>
                  <a:gd name="T10" fmla="*/ 3482 w 3494"/>
                  <a:gd name="T11" fmla="*/ 244 h 3972"/>
                  <a:gd name="T12" fmla="*/ 3451 w 3494"/>
                  <a:gd name="T13" fmla="*/ 298 h 3972"/>
                  <a:gd name="T14" fmla="*/ 3404 w 3494"/>
                  <a:gd name="T15" fmla="*/ 336 h 3972"/>
                  <a:gd name="T16" fmla="*/ 3401 w 3494"/>
                  <a:gd name="T17" fmla="*/ 2461 h 3972"/>
                  <a:gd name="T18" fmla="*/ 3378 w 3494"/>
                  <a:gd name="T19" fmla="*/ 2501 h 3972"/>
                  <a:gd name="T20" fmla="*/ 3338 w 3494"/>
                  <a:gd name="T21" fmla="*/ 2525 h 3972"/>
                  <a:gd name="T22" fmla="*/ 2583 w 3494"/>
                  <a:gd name="T23" fmla="*/ 2527 h 3972"/>
                  <a:gd name="T24" fmla="*/ 2911 w 3494"/>
                  <a:gd name="T25" fmla="*/ 3777 h 3972"/>
                  <a:gd name="T26" fmla="*/ 2904 w 3494"/>
                  <a:gd name="T27" fmla="*/ 3840 h 3972"/>
                  <a:gd name="T28" fmla="*/ 2880 w 3494"/>
                  <a:gd name="T29" fmla="*/ 3896 h 3972"/>
                  <a:gd name="T30" fmla="*/ 2836 w 3494"/>
                  <a:gd name="T31" fmla="*/ 3939 h 3972"/>
                  <a:gd name="T32" fmla="*/ 2778 w 3494"/>
                  <a:gd name="T33" fmla="*/ 3967 h 3972"/>
                  <a:gd name="T34" fmla="*/ 2732 w 3494"/>
                  <a:gd name="T35" fmla="*/ 3972 h 3972"/>
                  <a:gd name="T36" fmla="*/ 2666 w 3494"/>
                  <a:gd name="T37" fmla="*/ 3959 h 3972"/>
                  <a:gd name="T38" fmla="*/ 2611 w 3494"/>
                  <a:gd name="T39" fmla="*/ 3924 h 3972"/>
                  <a:gd name="T40" fmla="*/ 2571 w 3494"/>
                  <a:gd name="T41" fmla="*/ 3871 h 3972"/>
                  <a:gd name="T42" fmla="*/ 2236 w 3494"/>
                  <a:gd name="T43" fmla="*/ 2619 h 3972"/>
                  <a:gd name="T44" fmla="*/ 934 w 3494"/>
                  <a:gd name="T45" fmla="*/ 3838 h 3972"/>
                  <a:gd name="T46" fmla="*/ 907 w 3494"/>
                  <a:gd name="T47" fmla="*/ 3896 h 3972"/>
                  <a:gd name="T48" fmla="*/ 863 w 3494"/>
                  <a:gd name="T49" fmla="*/ 3939 h 3972"/>
                  <a:gd name="T50" fmla="*/ 808 w 3494"/>
                  <a:gd name="T51" fmla="*/ 3966 h 3972"/>
                  <a:gd name="T52" fmla="*/ 747 w 3494"/>
                  <a:gd name="T53" fmla="*/ 3972 h 3972"/>
                  <a:gd name="T54" fmla="*/ 684 w 3494"/>
                  <a:gd name="T55" fmla="*/ 3956 h 3972"/>
                  <a:gd name="T56" fmla="*/ 633 w 3494"/>
                  <a:gd name="T57" fmla="*/ 3919 h 3972"/>
                  <a:gd name="T58" fmla="*/ 598 w 3494"/>
                  <a:gd name="T59" fmla="*/ 3868 h 3972"/>
                  <a:gd name="T60" fmla="*/ 582 w 3494"/>
                  <a:gd name="T61" fmla="*/ 3810 h 3972"/>
                  <a:gd name="T62" fmla="*/ 588 w 3494"/>
                  <a:gd name="T63" fmla="*/ 3745 h 3972"/>
                  <a:gd name="T64" fmla="*/ 752 w 3494"/>
                  <a:gd name="T65" fmla="*/ 2527 h 3972"/>
                  <a:gd name="T66" fmla="*/ 857 w 3494"/>
                  <a:gd name="T67" fmla="*/ 2411 h 3972"/>
                  <a:gd name="T68" fmla="*/ 3225 w 3494"/>
                  <a:gd name="T69" fmla="*/ 2348 h 3972"/>
                  <a:gd name="T70" fmla="*/ 267 w 3494"/>
                  <a:gd name="T71" fmla="*/ 361 h 3972"/>
                  <a:gd name="T72" fmla="*/ 216 w 3494"/>
                  <a:gd name="T73" fmla="*/ 2299 h 3972"/>
                  <a:gd name="T74" fmla="*/ 127 w 3494"/>
                  <a:gd name="T75" fmla="*/ 2381 h 3972"/>
                  <a:gd name="T76" fmla="*/ 89 w 3494"/>
                  <a:gd name="T77" fmla="*/ 336 h 3972"/>
                  <a:gd name="T78" fmla="*/ 42 w 3494"/>
                  <a:gd name="T79" fmla="*/ 298 h 3972"/>
                  <a:gd name="T80" fmla="*/ 11 w 3494"/>
                  <a:gd name="T81" fmla="*/ 244 h 3972"/>
                  <a:gd name="T82" fmla="*/ 0 w 3494"/>
                  <a:gd name="T83" fmla="*/ 181 h 3972"/>
                  <a:gd name="T84" fmla="*/ 13 w 3494"/>
                  <a:gd name="T85" fmla="*/ 110 h 3972"/>
                  <a:gd name="T86" fmla="*/ 52 w 3494"/>
                  <a:gd name="T87" fmla="*/ 53 h 3972"/>
                  <a:gd name="T88" fmla="*/ 109 w 3494"/>
                  <a:gd name="T89" fmla="*/ 14 h 3972"/>
                  <a:gd name="T90" fmla="*/ 178 w 3494"/>
                  <a:gd name="T91" fmla="*/ 0 h 3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94" h="3972">
                    <a:moveTo>
                      <a:pt x="178" y="0"/>
                    </a:moveTo>
                    <a:lnTo>
                      <a:pt x="3315" y="0"/>
                    </a:lnTo>
                    <a:lnTo>
                      <a:pt x="3350" y="4"/>
                    </a:lnTo>
                    <a:lnTo>
                      <a:pt x="3384" y="14"/>
                    </a:lnTo>
                    <a:lnTo>
                      <a:pt x="3415" y="32"/>
                    </a:lnTo>
                    <a:lnTo>
                      <a:pt x="3441" y="53"/>
                    </a:lnTo>
                    <a:lnTo>
                      <a:pt x="3463" y="80"/>
                    </a:lnTo>
                    <a:lnTo>
                      <a:pt x="3479" y="110"/>
                    </a:lnTo>
                    <a:lnTo>
                      <a:pt x="3490" y="145"/>
                    </a:lnTo>
                    <a:lnTo>
                      <a:pt x="3494" y="181"/>
                    </a:lnTo>
                    <a:lnTo>
                      <a:pt x="3490" y="214"/>
                    </a:lnTo>
                    <a:lnTo>
                      <a:pt x="3482" y="244"/>
                    </a:lnTo>
                    <a:lnTo>
                      <a:pt x="3469" y="273"/>
                    </a:lnTo>
                    <a:lnTo>
                      <a:pt x="3451" y="298"/>
                    </a:lnTo>
                    <a:lnTo>
                      <a:pt x="3430" y="319"/>
                    </a:lnTo>
                    <a:lnTo>
                      <a:pt x="3404" y="336"/>
                    </a:lnTo>
                    <a:lnTo>
                      <a:pt x="3404" y="2437"/>
                    </a:lnTo>
                    <a:lnTo>
                      <a:pt x="3401" y="2461"/>
                    </a:lnTo>
                    <a:lnTo>
                      <a:pt x="3391" y="2484"/>
                    </a:lnTo>
                    <a:lnTo>
                      <a:pt x="3378" y="2501"/>
                    </a:lnTo>
                    <a:lnTo>
                      <a:pt x="3359" y="2516"/>
                    </a:lnTo>
                    <a:lnTo>
                      <a:pt x="3338" y="2525"/>
                    </a:lnTo>
                    <a:lnTo>
                      <a:pt x="3315" y="2527"/>
                    </a:lnTo>
                    <a:lnTo>
                      <a:pt x="2583" y="2527"/>
                    </a:lnTo>
                    <a:lnTo>
                      <a:pt x="2906" y="3745"/>
                    </a:lnTo>
                    <a:lnTo>
                      <a:pt x="2911" y="3777"/>
                    </a:lnTo>
                    <a:lnTo>
                      <a:pt x="2911" y="3808"/>
                    </a:lnTo>
                    <a:lnTo>
                      <a:pt x="2904" y="3840"/>
                    </a:lnTo>
                    <a:lnTo>
                      <a:pt x="2894" y="3868"/>
                    </a:lnTo>
                    <a:lnTo>
                      <a:pt x="2880" y="3896"/>
                    </a:lnTo>
                    <a:lnTo>
                      <a:pt x="2860" y="3919"/>
                    </a:lnTo>
                    <a:lnTo>
                      <a:pt x="2836" y="3939"/>
                    </a:lnTo>
                    <a:lnTo>
                      <a:pt x="2809" y="3956"/>
                    </a:lnTo>
                    <a:lnTo>
                      <a:pt x="2778" y="3967"/>
                    </a:lnTo>
                    <a:lnTo>
                      <a:pt x="2756" y="3971"/>
                    </a:lnTo>
                    <a:lnTo>
                      <a:pt x="2732" y="3972"/>
                    </a:lnTo>
                    <a:lnTo>
                      <a:pt x="2699" y="3969"/>
                    </a:lnTo>
                    <a:lnTo>
                      <a:pt x="2666" y="3959"/>
                    </a:lnTo>
                    <a:lnTo>
                      <a:pt x="2638" y="3944"/>
                    </a:lnTo>
                    <a:lnTo>
                      <a:pt x="2611" y="3924"/>
                    </a:lnTo>
                    <a:lnTo>
                      <a:pt x="2588" y="3901"/>
                    </a:lnTo>
                    <a:lnTo>
                      <a:pt x="2571" y="3871"/>
                    </a:lnTo>
                    <a:lnTo>
                      <a:pt x="2559" y="3838"/>
                    </a:lnTo>
                    <a:lnTo>
                      <a:pt x="2236" y="2619"/>
                    </a:lnTo>
                    <a:lnTo>
                      <a:pt x="1257" y="2619"/>
                    </a:lnTo>
                    <a:lnTo>
                      <a:pt x="934" y="3838"/>
                    </a:lnTo>
                    <a:lnTo>
                      <a:pt x="923" y="3870"/>
                    </a:lnTo>
                    <a:lnTo>
                      <a:pt x="907" y="3896"/>
                    </a:lnTo>
                    <a:lnTo>
                      <a:pt x="887" y="3919"/>
                    </a:lnTo>
                    <a:lnTo>
                      <a:pt x="863" y="3939"/>
                    </a:lnTo>
                    <a:lnTo>
                      <a:pt x="837" y="3956"/>
                    </a:lnTo>
                    <a:lnTo>
                      <a:pt x="808" y="3966"/>
                    </a:lnTo>
                    <a:lnTo>
                      <a:pt x="778" y="3972"/>
                    </a:lnTo>
                    <a:lnTo>
                      <a:pt x="747" y="3972"/>
                    </a:lnTo>
                    <a:lnTo>
                      <a:pt x="715" y="3967"/>
                    </a:lnTo>
                    <a:lnTo>
                      <a:pt x="684" y="3956"/>
                    </a:lnTo>
                    <a:lnTo>
                      <a:pt x="656" y="3939"/>
                    </a:lnTo>
                    <a:lnTo>
                      <a:pt x="633" y="3919"/>
                    </a:lnTo>
                    <a:lnTo>
                      <a:pt x="614" y="3896"/>
                    </a:lnTo>
                    <a:lnTo>
                      <a:pt x="598" y="3868"/>
                    </a:lnTo>
                    <a:lnTo>
                      <a:pt x="588" y="3840"/>
                    </a:lnTo>
                    <a:lnTo>
                      <a:pt x="582" y="3810"/>
                    </a:lnTo>
                    <a:lnTo>
                      <a:pt x="582" y="3777"/>
                    </a:lnTo>
                    <a:lnTo>
                      <a:pt x="588" y="3745"/>
                    </a:lnTo>
                    <a:lnTo>
                      <a:pt x="909" y="2527"/>
                    </a:lnTo>
                    <a:lnTo>
                      <a:pt x="752" y="2527"/>
                    </a:lnTo>
                    <a:lnTo>
                      <a:pt x="803" y="2471"/>
                    </a:lnTo>
                    <a:lnTo>
                      <a:pt x="857" y="2411"/>
                    </a:lnTo>
                    <a:lnTo>
                      <a:pt x="915" y="2348"/>
                    </a:lnTo>
                    <a:lnTo>
                      <a:pt x="3225" y="2348"/>
                    </a:lnTo>
                    <a:lnTo>
                      <a:pt x="3225" y="361"/>
                    </a:lnTo>
                    <a:lnTo>
                      <a:pt x="267" y="361"/>
                    </a:lnTo>
                    <a:lnTo>
                      <a:pt x="267" y="2251"/>
                    </a:lnTo>
                    <a:lnTo>
                      <a:pt x="216" y="2299"/>
                    </a:lnTo>
                    <a:lnTo>
                      <a:pt x="169" y="2341"/>
                    </a:lnTo>
                    <a:lnTo>
                      <a:pt x="127" y="2381"/>
                    </a:lnTo>
                    <a:lnTo>
                      <a:pt x="89" y="2416"/>
                    </a:lnTo>
                    <a:lnTo>
                      <a:pt x="89" y="336"/>
                    </a:lnTo>
                    <a:lnTo>
                      <a:pt x="64" y="319"/>
                    </a:lnTo>
                    <a:lnTo>
                      <a:pt x="42" y="298"/>
                    </a:lnTo>
                    <a:lnTo>
                      <a:pt x="24" y="273"/>
                    </a:lnTo>
                    <a:lnTo>
                      <a:pt x="11" y="244"/>
                    </a:lnTo>
                    <a:lnTo>
                      <a:pt x="2" y="214"/>
                    </a:lnTo>
                    <a:lnTo>
                      <a:pt x="0" y="181"/>
                    </a:lnTo>
                    <a:lnTo>
                      <a:pt x="3" y="145"/>
                    </a:lnTo>
                    <a:lnTo>
                      <a:pt x="13" y="110"/>
                    </a:lnTo>
                    <a:lnTo>
                      <a:pt x="29" y="80"/>
                    </a:lnTo>
                    <a:lnTo>
                      <a:pt x="52" y="53"/>
                    </a:lnTo>
                    <a:lnTo>
                      <a:pt x="78" y="32"/>
                    </a:lnTo>
                    <a:lnTo>
                      <a:pt x="109" y="14"/>
                    </a:lnTo>
                    <a:lnTo>
                      <a:pt x="142" y="4"/>
                    </a:lnTo>
                    <a:lnTo>
                      <a:pt x="1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sp>
            <p:nvSpPr>
              <p:cNvPr id="94" name="Freeform 58"/>
              <p:cNvSpPr>
                <a:spLocks/>
              </p:cNvSpPr>
              <p:nvPr/>
            </p:nvSpPr>
            <p:spPr bwMode="auto">
              <a:xfrm>
                <a:off x="1474788" y="3235325"/>
                <a:ext cx="141287" cy="412750"/>
              </a:xfrm>
              <a:custGeom>
                <a:avLst/>
                <a:gdLst>
                  <a:gd name="T0" fmla="*/ 179 w 358"/>
                  <a:gd name="T1" fmla="*/ 0 h 1037"/>
                  <a:gd name="T2" fmla="*/ 215 w 358"/>
                  <a:gd name="T3" fmla="*/ 3 h 1037"/>
                  <a:gd name="T4" fmla="*/ 249 w 358"/>
                  <a:gd name="T5" fmla="*/ 13 h 1037"/>
                  <a:gd name="T6" fmla="*/ 278 w 358"/>
                  <a:gd name="T7" fmla="*/ 30 h 1037"/>
                  <a:gd name="T8" fmla="*/ 306 w 358"/>
                  <a:gd name="T9" fmla="*/ 52 h 1037"/>
                  <a:gd name="T10" fmla="*/ 327 w 358"/>
                  <a:gd name="T11" fmla="*/ 79 h 1037"/>
                  <a:gd name="T12" fmla="*/ 344 w 358"/>
                  <a:gd name="T13" fmla="*/ 109 h 1037"/>
                  <a:gd name="T14" fmla="*/ 354 w 358"/>
                  <a:gd name="T15" fmla="*/ 143 h 1037"/>
                  <a:gd name="T16" fmla="*/ 358 w 358"/>
                  <a:gd name="T17" fmla="*/ 181 h 1037"/>
                  <a:gd name="T18" fmla="*/ 358 w 358"/>
                  <a:gd name="T19" fmla="*/ 857 h 1037"/>
                  <a:gd name="T20" fmla="*/ 354 w 358"/>
                  <a:gd name="T21" fmla="*/ 893 h 1037"/>
                  <a:gd name="T22" fmla="*/ 344 w 358"/>
                  <a:gd name="T23" fmla="*/ 927 h 1037"/>
                  <a:gd name="T24" fmla="*/ 327 w 358"/>
                  <a:gd name="T25" fmla="*/ 958 h 1037"/>
                  <a:gd name="T26" fmla="*/ 306 w 358"/>
                  <a:gd name="T27" fmla="*/ 985 h 1037"/>
                  <a:gd name="T28" fmla="*/ 278 w 358"/>
                  <a:gd name="T29" fmla="*/ 1007 h 1037"/>
                  <a:gd name="T30" fmla="*/ 249 w 358"/>
                  <a:gd name="T31" fmla="*/ 1023 h 1037"/>
                  <a:gd name="T32" fmla="*/ 215 w 358"/>
                  <a:gd name="T33" fmla="*/ 1033 h 1037"/>
                  <a:gd name="T34" fmla="*/ 179 w 358"/>
                  <a:gd name="T35" fmla="*/ 1037 h 1037"/>
                  <a:gd name="T36" fmla="*/ 142 w 358"/>
                  <a:gd name="T37" fmla="*/ 1033 h 1037"/>
                  <a:gd name="T38" fmla="*/ 109 w 358"/>
                  <a:gd name="T39" fmla="*/ 1023 h 1037"/>
                  <a:gd name="T40" fmla="*/ 79 w 358"/>
                  <a:gd name="T41" fmla="*/ 1007 h 1037"/>
                  <a:gd name="T42" fmla="*/ 52 w 358"/>
                  <a:gd name="T43" fmla="*/ 985 h 1037"/>
                  <a:gd name="T44" fmla="*/ 31 w 358"/>
                  <a:gd name="T45" fmla="*/ 958 h 1037"/>
                  <a:gd name="T46" fmla="*/ 13 w 358"/>
                  <a:gd name="T47" fmla="*/ 927 h 1037"/>
                  <a:gd name="T48" fmla="*/ 3 w 358"/>
                  <a:gd name="T49" fmla="*/ 893 h 1037"/>
                  <a:gd name="T50" fmla="*/ 0 w 358"/>
                  <a:gd name="T51" fmla="*/ 857 h 1037"/>
                  <a:gd name="T52" fmla="*/ 0 w 358"/>
                  <a:gd name="T53" fmla="*/ 181 h 1037"/>
                  <a:gd name="T54" fmla="*/ 3 w 358"/>
                  <a:gd name="T55" fmla="*/ 143 h 1037"/>
                  <a:gd name="T56" fmla="*/ 13 w 358"/>
                  <a:gd name="T57" fmla="*/ 109 h 1037"/>
                  <a:gd name="T58" fmla="*/ 31 w 358"/>
                  <a:gd name="T59" fmla="*/ 79 h 1037"/>
                  <a:gd name="T60" fmla="*/ 52 w 358"/>
                  <a:gd name="T61" fmla="*/ 52 h 1037"/>
                  <a:gd name="T62" fmla="*/ 79 w 358"/>
                  <a:gd name="T63" fmla="*/ 30 h 1037"/>
                  <a:gd name="T64" fmla="*/ 109 w 358"/>
                  <a:gd name="T65" fmla="*/ 13 h 1037"/>
                  <a:gd name="T66" fmla="*/ 142 w 358"/>
                  <a:gd name="T67" fmla="*/ 3 h 1037"/>
                  <a:gd name="T68" fmla="*/ 179 w 358"/>
                  <a:gd name="T69"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8" h="1037">
                    <a:moveTo>
                      <a:pt x="179" y="0"/>
                    </a:moveTo>
                    <a:lnTo>
                      <a:pt x="215" y="3"/>
                    </a:lnTo>
                    <a:lnTo>
                      <a:pt x="249" y="13"/>
                    </a:lnTo>
                    <a:lnTo>
                      <a:pt x="278" y="30"/>
                    </a:lnTo>
                    <a:lnTo>
                      <a:pt x="306" y="52"/>
                    </a:lnTo>
                    <a:lnTo>
                      <a:pt x="327" y="79"/>
                    </a:lnTo>
                    <a:lnTo>
                      <a:pt x="344" y="109"/>
                    </a:lnTo>
                    <a:lnTo>
                      <a:pt x="354" y="143"/>
                    </a:lnTo>
                    <a:lnTo>
                      <a:pt x="358" y="181"/>
                    </a:lnTo>
                    <a:lnTo>
                      <a:pt x="358" y="857"/>
                    </a:lnTo>
                    <a:lnTo>
                      <a:pt x="354" y="893"/>
                    </a:lnTo>
                    <a:lnTo>
                      <a:pt x="344" y="927"/>
                    </a:lnTo>
                    <a:lnTo>
                      <a:pt x="327" y="958"/>
                    </a:lnTo>
                    <a:lnTo>
                      <a:pt x="306" y="985"/>
                    </a:lnTo>
                    <a:lnTo>
                      <a:pt x="278" y="1007"/>
                    </a:lnTo>
                    <a:lnTo>
                      <a:pt x="249" y="1023"/>
                    </a:lnTo>
                    <a:lnTo>
                      <a:pt x="215" y="1033"/>
                    </a:lnTo>
                    <a:lnTo>
                      <a:pt x="179" y="1037"/>
                    </a:lnTo>
                    <a:lnTo>
                      <a:pt x="142" y="1033"/>
                    </a:lnTo>
                    <a:lnTo>
                      <a:pt x="109" y="1023"/>
                    </a:lnTo>
                    <a:lnTo>
                      <a:pt x="79" y="1007"/>
                    </a:lnTo>
                    <a:lnTo>
                      <a:pt x="52" y="985"/>
                    </a:lnTo>
                    <a:lnTo>
                      <a:pt x="31" y="958"/>
                    </a:lnTo>
                    <a:lnTo>
                      <a:pt x="13" y="927"/>
                    </a:lnTo>
                    <a:lnTo>
                      <a:pt x="3" y="893"/>
                    </a:lnTo>
                    <a:lnTo>
                      <a:pt x="0" y="857"/>
                    </a:lnTo>
                    <a:lnTo>
                      <a:pt x="0" y="181"/>
                    </a:lnTo>
                    <a:lnTo>
                      <a:pt x="3" y="143"/>
                    </a:lnTo>
                    <a:lnTo>
                      <a:pt x="13" y="109"/>
                    </a:lnTo>
                    <a:lnTo>
                      <a:pt x="31" y="79"/>
                    </a:lnTo>
                    <a:lnTo>
                      <a:pt x="52" y="52"/>
                    </a:lnTo>
                    <a:lnTo>
                      <a:pt x="79" y="30"/>
                    </a:lnTo>
                    <a:lnTo>
                      <a:pt x="109" y="13"/>
                    </a:lnTo>
                    <a:lnTo>
                      <a:pt x="142" y="3"/>
                    </a:lnTo>
                    <a:lnTo>
                      <a:pt x="1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sp>
            <p:nvSpPr>
              <p:cNvPr id="99" name="Freeform 59"/>
              <p:cNvSpPr>
                <a:spLocks/>
              </p:cNvSpPr>
              <p:nvPr/>
            </p:nvSpPr>
            <p:spPr bwMode="auto">
              <a:xfrm>
                <a:off x="1706563" y="2984500"/>
                <a:ext cx="141287" cy="663575"/>
              </a:xfrm>
              <a:custGeom>
                <a:avLst/>
                <a:gdLst>
                  <a:gd name="T0" fmla="*/ 180 w 358"/>
                  <a:gd name="T1" fmla="*/ 0 h 1669"/>
                  <a:gd name="T2" fmla="*/ 216 w 358"/>
                  <a:gd name="T3" fmla="*/ 4 h 1669"/>
                  <a:gd name="T4" fmla="*/ 249 w 358"/>
                  <a:gd name="T5" fmla="*/ 14 h 1669"/>
                  <a:gd name="T6" fmla="*/ 279 w 358"/>
                  <a:gd name="T7" fmla="*/ 30 h 1669"/>
                  <a:gd name="T8" fmla="*/ 306 w 358"/>
                  <a:gd name="T9" fmla="*/ 52 h 1669"/>
                  <a:gd name="T10" fmla="*/ 327 w 358"/>
                  <a:gd name="T11" fmla="*/ 78 h 1669"/>
                  <a:gd name="T12" fmla="*/ 345 w 358"/>
                  <a:gd name="T13" fmla="*/ 110 h 1669"/>
                  <a:gd name="T14" fmla="*/ 354 w 358"/>
                  <a:gd name="T15" fmla="*/ 143 h 1669"/>
                  <a:gd name="T16" fmla="*/ 358 w 358"/>
                  <a:gd name="T17" fmla="*/ 180 h 1669"/>
                  <a:gd name="T18" fmla="*/ 358 w 358"/>
                  <a:gd name="T19" fmla="*/ 1489 h 1669"/>
                  <a:gd name="T20" fmla="*/ 354 w 358"/>
                  <a:gd name="T21" fmla="*/ 1525 h 1669"/>
                  <a:gd name="T22" fmla="*/ 345 w 358"/>
                  <a:gd name="T23" fmla="*/ 1559 h 1669"/>
                  <a:gd name="T24" fmla="*/ 327 w 358"/>
                  <a:gd name="T25" fmla="*/ 1590 h 1669"/>
                  <a:gd name="T26" fmla="*/ 306 w 358"/>
                  <a:gd name="T27" fmla="*/ 1617 h 1669"/>
                  <a:gd name="T28" fmla="*/ 279 w 358"/>
                  <a:gd name="T29" fmla="*/ 1639 h 1669"/>
                  <a:gd name="T30" fmla="*/ 249 w 358"/>
                  <a:gd name="T31" fmla="*/ 1655 h 1669"/>
                  <a:gd name="T32" fmla="*/ 216 w 358"/>
                  <a:gd name="T33" fmla="*/ 1665 h 1669"/>
                  <a:gd name="T34" fmla="*/ 180 w 358"/>
                  <a:gd name="T35" fmla="*/ 1669 h 1669"/>
                  <a:gd name="T36" fmla="*/ 143 w 358"/>
                  <a:gd name="T37" fmla="*/ 1665 h 1669"/>
                  <a:gd name="T38" fmla="*/ 109 w 358"/>
                  <a:gd name="T39" fmla="*/ 1655 h 1669"/>
                  <a:gd name="T40" fmla="*/ 79 w 358"/>
                  <a:gd name="T41" fmla="*/ 1639 h 1669"/>
                  <a:gd name="T42" fmla="*/ 52 w 358"/>
                  <a:gd name="T43" fmla="*/ 1617 h 1669"/>
                  <a:gd name="T44" fmla="*/ 31 w 358"/>
                  <a:gd name="T45" fmla="*/ 1590 h 1669"/>
                  <a:gd name="T46" fmla="*/ 14 w 358"/>
                  <a:gd name="T47" fmla="*/ 1559 h 1669"/>
                  <a:gd name="T48" fmla="*/ 4 w 358"/>
                  <a:gd name="T49" fmla="*/ 1525 h 1669"/>
                  <a:gd name="T50" fmla="*/ 0 w 358"/>
                  <a:gd name="T51" fmla="*/ 1489 h 1669"/>
                  <a:gd name="T52" fmla="*/ 0 w 358"/>
                  <a:gd name="T53" fmla="*/ 180 h 1669"/>
                  <a:gd name="T54" fmla="*/ 4 w 358"/>
                  <a:gd name="T55" fmla="*/ 143 h 1669"/>
                  <a:gd name="T56" fmla="*/ 14 w 358"/>
                  <a:gd name="T57" fmla="*/ 110 h 1669"/>
                  <a:gd name="T58" fmla="*/ 31 w 358"/>
                  <a:gd name="T59" fmla="*/ 78 h 1669"/>
                  <a:gd name="T60" fmla="*/ 52 w 358"/>
                  <a:gd name="T61" fmla="*/ 52 h 1669"/>
                  <a:gd name="T62" fmla="*/ 79 w 358"/>
                  <a:gd name="T63" fmla="*/ 30 h 1669"/>
                  <a:gd name="T64" fmla="*/ 109 w 358"/>
                  <a:gd name="T65" fmla="*/ 14 h 1669"/>
                  <a:gd name="T66" fmla="*/ 143 w 358"/>
                  <a:gd name="T67" fmla="*/ 4 h 1669"/>
                  <a:gd name="T68" fmla="*/ 180 w 358"/>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8" h="1669">
                    <a:moveTo>
                      <a:pt x="180" y="0"/>
                    </a:moveTo>
                    <a:lnTo>
                      <a:pt x="216" y="4"/>
                    </a:lnTo>
                    <a:lnTo>
                      <a:pt x="249" y="14"/>
                    </a:lnTo>
                    <a:lnTo>
                      <a:pt x="279" y="30"/>
                    </a:lnTo>
                    <a:lnTo>
                      <a:pt x="306" y="52"/>
                    </a:lnTo>
                    <a:lnTo>
                      <a:pt x="327" y="78"/>
                    </a:lnTo>
                    <a:lnTo>
                      <a:pt x="345" y="110"/>
                    </a:lnTo>
                    <a:lnTo>
                      <a:pt x="354" y="143"/>
                    </a:lnTo>
                    <a:lnTo>
                      <a:pt x="358" y="180"/>
                    </a:lnTo>
                    <a:lnTo>
                      <a:pt x="358" y="1489"/>
                    </a:lnTo>
                    <a:lnTo>
                      <a:pt x="354" y="1525"/>
                    </a:lnTo>
                    <a:lnTo>
                      <a:pt x="345" y="1559"/>
                    </a:lnTo>
                    <a:lnTo>
                      <a:pt x="327" y="1590"/>
                    </a:lnTo>
                    <a:lnTo>
                      <a:pt x="306" y="1617"/>
                    </a:lnTo>
                    <a:lnTo>
                      <a:pt x="279" y="1639"/>
                    </a:lnTo>
                    <a:lnTo>
                      <a:pt x="249" y="1655"/>
                    </a:lnTo>
                    <a:lnTo>
                      <a:pt x="216" y="1665"/>
                    </a:lnTo>
                    <a:lnTo>
                      <a:pt x="180" y="1669"/>
                    </a:lnTo>
                    <a:lnTo>
                      <a:pt x="143" y="1665"/>
                    </a:lnTo>
                    <a:lnTo>
                      <a:pt x="109" y="1655"/>
                    </a:lnTo>
                    <a:lnTo>
                      <a:pt x="79" y="1639"/>
                    </a:lnTo>
                    <a:lnTo>
                      <a:pt x="52" y="1617"/>
                    </a:lnTo>
                    <a:lnTo>
                      <a:pt x="31" y="1590"/>
                    </a:lnTo>
                    <a:lnTo>
                      <a:pt x="14" y="1559"/>
                    </a:lnTo>
                    <a:lnTo>
                      <a:pt x="4" y="1525"/>
                    </a:lnTo>
                    <a:lnTo>
                      <a:pt x="0" y="1489"/>
                    </a:lnTo>
                    <a:lnTo>
                      <a:pt x="0" y="180"/>
                    </a:lnTo>
                    <a:lnTo>
                      <a:pt x="4" y="143"/>
                    </a:lnTo>
                    <a:lnTo>
                      <a:pt x="14" y="110"/>
                    </a:lnTo>
                    <a:lnTo>
                      <a:pt x="31" y="78"/>
                    </a:lnTo>
                    <a:lnTo>
                      <a:pt x="52" y="52"/>
                    </a:lnTo>
                    <a:lnTo>
                      <a:pt x="79" y="30"/>
                    </a:lnTo>
                    <a:lnTo>
                      <a:pt x="109" y="14"/>
                    </a:lnTo>
                    <a:lnTo>
                      <a:pt x="143" y="4"/>
                    </a:lnTo>
                    <a:lnTo>
                      <a:pt x="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sp>
            <p:nvSpPr>
              <p:cNvPr id="100" name="Freeform 60"/>
              <p:cNvSpPr>
                <a:spLocks/>
              </p:cNvSpPr>
              <p:nvPr/>
            </p:nvSpPr>
            <p:spPr bwMode="auto">
              <a:xfrm>
                <a:off x="1936750" y="3128963"/>
                <a:ext cx="142875" cy="519113"/>
              </a:xfrm>
              <a:custGeom>
                <a:avLst/>
                <a:gdLst>
                  <a:gd name="T0" fmla="*/ 180 w 359"/>
                  <a:gd name="T1" fmla="*/ 0 h 1308"/>
                  <a:gd name="T2" fmla="*/ 216 w 359"/>
                  <a:gd name="T3" fmla="*/ 3 h 1308"/>
                  <a:gd name="T4" fmla="*/ 250 w 359"/>
                  <a:gd name="T5" fmla="*/ 13 h 1308"/>
                  <a:gd name="T6" fmla="*/ 279 w 359"/>
                  <a:gd name="T7" fmla="*/ 31 h 1308"/>
                  <a:gd name="T8" fmla="*/ 307 w 359"/>
                  <a:gd name="T9" fmla="*/ 52 h 1308"/>
                  <a:gd name="T10" fmla="*/ 328 w 359"/>
                  <a:gd name="T11" fmla="*/ 80 h 1308"/>
                  <a:gd name="T12" fmla="*/ 345 w 359"/>
                  <a:gd name="T13" fmla="*/ 109 h 1308"/>
                  <a:gd name="T14" fmla="*/ 355 w 359"/>
                  <a:gd name="T15" fmla="*/ 143 h 1308"/>
                  <a:gd name="T16" fmla="*/ 359 w 359"/>
                  <a:gd name="T17" fmla="*/ 179 h 1308"/>
                  <a:gd name="T18" fmla="*/ 359 w 359"/>
                  <a:gd name="T19" fmla="*/ 1128 h 1308"/>
                  <a:gd name="T20" fmla="*/ 355 w 359"/>
                  <a:gd name="T21" fmla="*/ 1164 h 1308"/>
                  <a:gd name="T22" fmla="*/ 345 w 359"/>
                  <a:gd name="T23" fmla="*/ 1198 h 1308"/>
                  <a:gd name="T24" fmla="*/ 328 w 359"/>
                  <a:gd name="T25" fmla="*/ 1229 h 1308"/>
                  <a:gd name="T26" fmla="*/ 307 w 359"/>
                  <a:gd name="T27" fmla="*/ 1256 h 1308"/>
                  <a:gd name="T28" fmla="*/ 279 w 359"/>
                  <a:gd name="T29" fmla="*/ 1278 h 1308"/>
                  <a:gd name="T30" fmla="*/ 250 w 359"/>
                  <a:gd name="T31" fmla="*/ 1294 h 1308"/>
                  <a:gd name="T32" fmla="*/ 216 w 359"/>
                  <a:gd name="T33" fmla="*/ 1304 h 1308"/>
                  <a:gd name="T34" fmla="*/ 180 w 359"/>
                  <a:gd name="T35" fmla="*/ 1308 h 1308"/>
                  <a:gd name="T36" fmla="*/ 143 w 359"/>
                  <a:gd name="T37" fmla="*/ 1304 h 1308"/>
                  <a:gd name="T38" fmla="*/ 110 w 359"/>
                  <a:gd name="T39" fmla="*/ 1294 h 1308"/>
                  <a:gd name="T40" fmla="*/ 80 w 359"/>
                  <a:gd name="T41" fmla="*/ 1278 h 1308"/>
                  <a:gd name="T42" fmla="*/ 53 w 359"/>
                  <a:gd name="T43" fmla="*/ 1256 h 1308"/>
                  <a:gd name="T44" fmla="*/ 31 w 359"/>
                  <a:gd name="T45" fmla="*/ 1229 h 1308"/>
                  <a:gd name="T46" fmla="*/ 14 w 359"/>
                  <a:gd name="T47" fmla="*/ 1198 h 1308"/>
                  <a:gd name="T48" fmla="*/ 4 w 359"/>
                  <a:gd name="T49" fmla="*/ 1164 h 1308"/>
                  <a:gd name="T50" fmla="*/ 0 w 359"/>
                  <a:gd name="T51" fmla="*/ 1128 h 1308"/>
                  <a:gd name="T52" fmla="*/ 0 w 359"/>
                  <a:gd name="T53" fmla="*/ 179 h 1308"/>
                  <a:gd name="T54" fmla="*/ 4 w 359"/>
                  <a:gd name="T55" fmla="*/ 143 h 1308"/>
                  <a:gd name="T56" fmla="*/ 14 w 359"/>
                  <a:gd name="T57" fmla="*/ 109 h 1308"/>
                  <a:gd name="T58" fmla="*/ 31 w 359"/>
                  <a:gd name="T59" fmla="*/ 80 h 1308"/>
                  <a:gd name="T60" fmla="*/ 53 w 359"/>
                  <a:gd name="T61" fmla="*/ 52 h 1308"/>
                  <a:gd name="T62" fmla="*/ 80 w 359"/>
                  <a:gd name="T63" fmla="*/ 31 h 1308"/>
                  <a:gd name="T64" fmla="*/ 110 w 359"/>
                  <a:gd name="T65" fmla="*/ 13 h 1308"/>
                  <a:gd name="T66" fmla="*/ 143 w 359"/>
                  <a:gd name="T67" fmla="*/ 3 h 1308"/>
                  <a:gd name="T68" fmla="*/ 180 w 359"/>
                  <a:gd name="T69" fmla="*/ 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9" h="1308">
                    <a:moveTo>
                      <a:pt x="180" y="0"/>
                    </a:moveTo>
                    <a:lnTo>
                      <a:pt x="216" y="3"/>
                    </a:lnTo>
                    <a:lnTo>
                      <a:pt x="250" y="13"/>
                    </a:lnTo>
                    <a:lnTo>
                      <a:pt x="279" y="31"/>
                    </a:lnTo>
                    <a:lnTo>
                      <a:pt x="307" y="52"/>
                    </a:lnTo>
                    <a:lnTo>
                      <a:pt x="328" y="80"/>
                    </a:lnTo>
                    <a:lnTo>
                      <a:pt x="345" y="109"/>
                    </a:lnTo>
                    <a:lnTo>
                      <a:pt x="355" y="143"/>
                    </a:lnTo>
                    <a:lnTo>
                      <a:pt x="359" y="179"/>
                    </a:lnTo>
                    <a:lnTo>
                      <a:pt x="359" y="1128"/>
                    </a:lnTo>
                    <a:lnTo>
                      <a:pt x="355" y="1164"/>
                    </a:lnTo>
                    <a:lnTo>
                      <a:pt x="345" y="1198"/>
                    </a:lnTo>
                    <a:lnTo>
                      <a:pt x="328" y="1229"/>
                    </a:lnTo>
                    <a:lnTo>
                      <a:pt x="307" y="1256"/>
                    </a:lnTo>
                    <a:lnTo>
                      <a:pt x="279" y="1278"/>
                    </a:lnTo>
                    <a:lnTo>
                      <a:pt x="250" y="1294"/>
                    </a:lnTo>
                    <a:lnTo>
                      <a:pt x="216" y="1304"/>
                    </a:lnTo>
                    <a:lnTo>
                      <a:pt x="180" y="1308"/>
                    </a:lnTo>
                    <a:lnTo>
                      <a:pt x="143" y="1304"/>
                    </a:lnTo>
                    <a:lnTo>
                      <a:pt x="110" y="1294"/>
                    </a:lnTo>
                    <a:lnTo>
                      <a:pt x="80" y="1278"/>
                    </a:lnTo>
                    <a:lnTo>
                      <a:pt x="53" y="1256"/>
                    </a:lnTo>
                    <a:lnTo>
                      <a:pt x="31" y="1229"/>
                    </a:lnTo>
                    <a:lnTo>
                      <a:pt x="14" y="1198"/>
                    </a:lnTo>
                    <a:lnTo>
                      <a:pt x="4" y="1164"/>
                    </a:lnTo>
                    <a:lnTo>
                      <a:pt x="0" y="1128"/>
                    </a:lnTo>
                    <a:lnTo>
                      <a:pt x="0" y="179"/>
                    </a:lnTo>
                    <a:lnTo>
                      <a:pt x="4" y="143"/>
                    </a:lnTo>
                    <a:lnTo>
                      <a:pt x="14" y="109"/>
                    </a:lnTo>
                    <a:lnTo>
                      <a:pt x="31" y="80"/>
                    </a:lnTo>
                    <a:lnTo>
                      <a:pt x="53" y="52"/>
                    </a:lnTo>
                    <a:lnTo>
                      <a:pt x="80" y="31"/>
                    </a:lnTo>
                    <a:lnTo>
                      <a:pt x="110" y="13"/>
                    </a:lnTo>
                    <a:lnTo>
                      <a:pt x="143" y="3"/>
                    </a:lnTo>
                    <a:lnTo>
                      <a:pt x="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sp>
            <p:nvSpPr>
              <p:cNvPr id="101" name="Freeform 61"/>
              <p:cNvSpPr>
                <a:spLocks/>
              </p:cNvSpPr>
              <p:nvPr/>
            </p:nvSpPr>
            <p:spPr bwMode="auto">
              <a:xfrm>
                <a:off x="852488" y="3425825"/>
                <a:ext cx="520700" cy="525463"/>
              </a:xfrm>
              <a:custGeom>
                <a:avLst/>
                <a:gdLst>
                  <a:gd name="T0" fmla="*/ 1276 w 1314"/>
                  <a:gd name="T1" fmla="*/ 0 h 1322"/>
                  <a:gd name="T2" fmla="*/ 1301 w 1314"/>
                  <a:gd name="T3" fmla="*/ 11 h 1322"/>
                  <a:gd name="T4" fmla="*/ 1314 w 1314"/>
                  <a:gd name="T5" fmla="*/ 36 h 1322"/>
                  <a:gd name="T6" fmla="*/ 1309 w 1314"/>
                  <a:gd name="T7" fmla="*/ 62 h 1322"/>
                  <a:gd name="T8" fmla="*/ 1299 w 1314"/>
                  <a:gd name="T9" fmla="*/ 77 h 1322"/>
                  <a:gd name="T10" fmla="*/ 1281 w 1314"/>
                  <a:gd name="T11" fmla="*/ 96 h 1322"/>
                  <a:gd name="T12" fmla="*/ 1249 w 1314"/>
                  <a:gd name="T13" fmla="*/ 131 h 1322"/>
                  <a:gd name="T14" fmla="*/ 1203 w 1314"/>
                  <a:gd name="T15" fmla="*/ 182 h 1322"/>
                  <a:gd name="T16" fmla="*/ 1145 w 1314"/>
                  <a:gd name="T17" fmla="*/ 246 h 1322"/>
                  <a:gd name="T18" fmla="*/ 1078 w 1314"/>
                  <a:gd name="T19" fmla="*/ 320 h 1322"/>
                  <a:gd name="T20" fmla="*/ 1004 w 1314"/>
                  <a:gd name="T21" fmla="*/ 402 h 1322"/>
                  <a:gd name="T22" fmla="*/ 923 w 1314"/>
                  <a:gd name="T23" fmla="*/ 491 h 1322"/>
                  <a:gd name="T24" fmla="*/ 838 w 1314"/>
                  <a:gd name="T25" fmla="*/ 584 h 1322"/>
                  <a:gd name="T26" fmla="*/ 752 w 1314"/>
                  <a:gd name="T27" fmla="*/ 679 h 1322"/>
                  <a:gd name="T28" fmla="*/ 665 w 1314"/>
                  <a:gd name="T29" fmla="*/ 774 h 1322"/>
                  <a:gd name="T30" fmla="*/ 581 w 1314"/>
                  <a:gd name="T31" fmla="*/ 868 h 1322"/>
                  <a:gd name="T32" fmla="*/ 499 w 1314"/>
                  <a:gd name="T33" fmla="*/ 956 h 1322"/>
                  <a:gd name="T34" fmla="*/ 425 w 1314"/>
                  <a:gd name="T35" fmla="*/ 1040 h 1322"/>
                  <a:gd name="T36" fmla="*/ 357 w 1314"/>
                  <a:gd name="T37" fmla="*/ 1114 h 1322"/>
                  <a:gd name="T38" fmla="*/ 299 w 1314"/>
                  <a:gd name="T39" fmla="*/ 1179 h 1322"/>
                  <a:gd name="T40" fmla="*/ 253 w 1314"/>
                  <a:gd name="T41" fmla="*/ 1230 h 1322"/>
                  <a:gd name="T42" fmla="*/ 219 w 1314"/>
                  <a:gd name="T43" fmla="*/ 1266 h 1322"/>
                  <a:gd name="T44" fmla="*/ 201 w 1314"/>
                  <a:gd name="T45" fmla="*/ 1286 h 1322"/>
                  <a:gd name="T46" fmla="*/ 177 w 1314"/>
                  <a:gd name="T47" fmla="*/ 1306 h 1322"/>
                  <a:gd name="T48" fmla="*/ 129 w 1314"/>
                  <a:gd name="T49" fmla="*/ 1322 h 1322"/>
                  <a:gd name="T50" fmla="*/ 78 w 1314"/>
                  <a:gd name="T51" fmla="*/ 1317 h 1322"/>
                  <a:gd name="T52" fmla="*/ 33 w 1314"/>
                  <a:gd name="T53" fmla="*/ 1288 h 1322"/>
                  <a:gd name="T54" fmla="*/ 6 w 1314"/>
                  <a:gd name="T55" fmla="*/ 1243 h 1322"/>
                  <a:gd name="T56" fmla="*/ 0 w 1314"/>
                  <a:gd name="T57" fmla="*/ 1192 h 1322"/>
                  <a:gd name="T58" fmla="*/ 16 w 1314"/>
                  <a:gd name="T59" fmla="*/ 1144 h 1322"/>
                  <a:gd name="T60" fmla="*/ 36 w 1314"/>
                  <a:gd name="T61" fmla="*/ 1120 h 1322"/>
                  <a:gd name="T62" fmla="*/ 56 w 1314"/>
                  <a:gd name="T63" fmla="*/ 1101 h 1322"/>
                  <a:gd name="T64" fmla="*/ 92 w 1314"/>
                  <a:gd name="T65" fmla="*/ 1069 h 1322"/>
                  <a:gd name="T66" fmla="*/ 144 w 1314"/>
                  <a:gd name="T67" fmla="*/ 1021 h 1322"/>
                  <a:gd name="T68" fmla="*/ 207 w 1314"/>
                  <a:gd name="T69" fmla="*/ 963 h 1322"/>
                  <a:gd name="T70" fmla="*/ 280 w 1314"/>
                  <a:gd name="T71" fmla="*/ 895 h 1322"/>
                  <a:gd name="T72" fmla="*/ 363 w 1314"/>
                  <a:gd name="T73" fmla="*/ 819 h 1322"/>
                  <a:gd name="T74" fmla="*/ 451 w 1314"/>
                  <a:gd name="T75" fmla="*/ 738 h 1322"/>
                  <a:gd name="T76" fmla="*/ 544 w 1314"/>
                  <a:gd name="T77" fmla="*/ 652 h 1322"/>
                  <a:gd name="T78" fmla="*/ 638 w 1314"/>
                  <a:gd name="T79" fmla="*/ 566 h 1322"/>
                  <a:gd name="T80" fmla="*/ 732 w 1314"/>
                  <a:gd name="T81" fmla="*/ 478 h 1322"/>
                  <a:gd name="T82" fmla="*/ 825 w 1314"/>
                  <a:gd name="T83" fmla="*/ 393 h 1322"/>
                  <a:gd name="T84" fmla="*/ 913 w 1314"/>
                  <a:gd name="T85" fmla="*/ 312 h 1322"/>
                  <a:gd name="T86" fmla="*/ 995 w 1314"/>
                  <a:gd name="T87" fmla="*/ 236 h 1322"/>
                  <a:gd name="T88" fmla="*/ 1068 w 1314"/>
                  <a:gd name="T89" fmla="*/ 169 h 1322"/>
                  <a:gd name="T90" fmla="*/ 1131 w 1314"/>
                  <a:gd name="T91" fmla="*/ 111 h 1322"/>
                  <a:gd name="T92" fmla="*/ 1182 w 1314"/>
                  <a:gd name="T93" fmla="*/ 64 h 1322"/>
                  <a:gd name="T94" fmla="*/ 1218 w 1314"/>
                  <a:gd name="T95" fmla="*/ 31 h 1322"/>
                  <a:gd name="T96" fmla="*/ 1237 w 1314"/>
                  <a:gd name="T97" fmla="*/ 14 h 1322"/>
                  <a:gd name="T98" fmla="*/ 1250 w 1314"/>
                  <a:gd name="T99" fmla="*/ 4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14" h="1322">
                    <a:moveTo>
                      <a:pt x="1263" y="0"/>
                    </a:moveTo>
                    <a:lnTo>
                      <a:pt x="1276" y="0"/>
                    </a:lnTo>
                    <a:lnTo>
                      <a:pt x="1289" y="4"/>
                    </a:lnTo>
                    <a:lnTo>
                      <a:pt x="1301" y="11"/>
                    </a:lnTo>
                    <a:lnTo>
                      <a:pt x="1309" y="24"/>
                    </a:lnTo>
                    <a:lnTo>
                      <a:pt x="1314" y="36"/>
                    </a:lnTo>
                    <a:lnTo>
                      <a:pt x="1314" y="50"/>
                    </a:lnTo>
                    <a:lnTo>
                      <a:pt x="1309" y="62"/>
                    </a:lnTo>
                    <a:lnTo>
                      <a:pt x="1301" y="75"/>
                    </a:lnTo>
                    <a:lnTo>
                      <a:pt x="1299" y="77"/>
                    </a:lnTo>
                    <a:lnTo>
                      <a:pt x="1293" y="84"/>
                    </a:lnTo>
                    <a:lnTo>
                      <a:pt x="1281" y="96"/>
                    </a:lnTo>
                    <a:lnTo>
                      <a:pt x="1266" y="112"/>
                    </a:lnTo>
                    <a:lnTo>
                      <a:pt x="1249" y="131"/>
                    </a:lnTo>
                    <a:lnTo>
                      <a:pt x="1227" y="155"/>
                    </a:lnTo>
                    <a:lnTo>
                      <a:pt x="1203" y="182"/>
                    </a:lnTo>
                    <a:lnTo>
                      <a:pt x="1175" y="212"/>
                    </a:lnTo>
                    <a:lnTo>
                      <a:pt x="1145" y="246"/>
                    </a:lnTo>
                    <a:lnTo>
                      <a:pt x="1113" y="282"/>
                    </a:lnTo>
                    <a:lnTo>
                      <a:pt x="1078" y="320"/>
                    </a:lnTo>
                    <a:lnTo>
                      <a:pt x="1041" y="360"/>
                    </a:lnTo>
                    <a:lnTo>
                      <a:pt x="1004" y="402"/>
                    </a:lnTo>
                    <a:lnTo>
                      <a:pt x="964" y="446"/>
                    </a:lnTo>
                    <a:lnTo>
                      <a:pt x="923" y="491"/>
                    </a:lnTo>
                    <a:lnTo>
                      <a:pt x="881" y="537"/>
                    </a:lnTo>
                    <a:lnTo>
                      <a:pt x="838" y="584"/>
                    </a:lnTo>
                    <a:lnTo>
                      <a:pt x="796" y="632"/>
                    </a:lnTo>
                    <a:lnTo>
                      <a:pt x="752" y="679"/>
                    </a:lnTo>
                    <a:lnTo>
                      <a:pt x="709" y="727"/>
                    </a:lnTo>
                    <a:lnTo>
                      <a:pt x="665" y="774"/>
                    </a:lnTo>
                    <a:lnTo>
                      <a:pt x="622" y="821"/>
                    </a:lnTo>
                    <a:lnTo>
                      <a:pt x="581" y="868"/>
                    </a:lnTo>
                    <a:lnTo>
                      <a:pt x="539" y="913"/>
                    </a:lnTo>
                    <a:lnTo>
                      <a:pt x="499" y="956"/>
                    </a:lnTo>
                    <a:lnTo>
                      <a:pt x="461" y="999"/>
                    </a:lnTo>
                    <a:lnTo>
                      <a:pt x="425" y="1040"/>
                    </a:lnTo>
                    <a:lnTo>
                      <a:pt x="390" y="1079"/>
                    </a:lnTo>
                    <a:lnTo>
                      <a:pt x="357" y="1114"/>
                    </a:lnTo>
                    <a:lnTo>
                      <a:pt x="327" y="1147"/>
                    </a:lnTo>
                    <a:lnTo>
                      <a:pt x="299" y="1179"/>
                    </a:lnTo>
                    <a:lnTo>
                      <a:pt x="274" y="1205"/>
                    </a:lnTo>
                    <a:lnTo>
                      <a:pt x="253" y="1230"/>
                    </a:lnTo>
                    <a:lnTo>
                      <a:pt x="234" y="1250"/>
                    </a:lnTo>
                    <a:lnTo>
                      <a:pt x="219" y="1266"/>
                    </a:lnTo>
                    <a:lnTo>
                      <a:pt x="208" y="1278"/>
                    </a:lnTo>
                    <a:lnTo>
                      <a:pt x="201" y="1286"/>
                    </a:lnTo>
                    <a:lnTo>
                      <a:pt x="198" y="1288"/>
                    </a:lnTo>
                    <a:lnTo>
                      <a:pt x="177" y="1306"/>
                    </a:lnTo>
                    <a:lnTo>
                      <a:pt x="154" y="1317"/>
                    </a:lnTo>
                    <a:lnTo>
                      <a:pt x="129" y="1322"/>
                    </a:lnTo>
                    <a:lnTo>
                      <a:pt x="103" y="1322"/>
                    </a:lnTo>
                    <a:lnTo>
                      <a:pt x="78" y="1317"/>
                    </a:lnTo>
                    <a:lnTo>
                      <a:pt x="55" y="1306"/>
                    </a:lnTo>
                    <a:lnTo>
                      <a:pt x="33" y="1288"/>
                    </a:lnTo>
                    <a:lnTo>
                      <a:pt x="16" y="1267"/>
                    </a:lnTo>
                    <a:lnTo>
                      <a:pt x="6" y="1243"/>
                    </a:lnTo>
                    <a:lnTo>
                      <a:pt x="0" y="1218"/>
                    </a:lnTo>
                    <a:lnTo>
                      <a:pt x="0" y="1192"/>
                    </a:lnTo>
                    <a:lnTo>
                      <a:pt x="6" y="1167"/>
                    </a:lnTo>
                    <a:lnTo>
                      <a:pt x="16" y="1144"/>
                    </a:lnTo>
                    <a:lnTo>
                      <a:pt x="33" y="1122"/>
                    </a:lnTo>
                    <a:lnTo>
                      <a:pt x="36" y="1120"/>
                    </a:lnTo>
                    <a:lnTo>
                      <a:pt x="43" y="1112"/>
                    </a:lnTo>
                    <a:lnTo>
                      <a:pt x="56" y="1101"/>
                    </a:lnTo>
                    <a:lnTo>
                      <a:pt x="72" y="1087"/>
                    </a:lnTo>
                    <a:lnTo>
                      <a:pt x="92" y="1069"/>
                    </a:lnTo>
                    <a:lnTo>
                      <a:pt x="116" y="1046"/>
                    </a:lnTo>
                    <a:lnTo>
                      <a:pt x="144" y="1021"/>
                    </a:lnTo>
                    <a:lnTo>
                      <a:pt x="173" y="994"/>
                    </a:lnTo>
                    <a:lnTo>
                      <a:pt x="207" y="963"/>
                    </a:lnTo>
                    <a:lnTo>
                      <a:pt x="243" y="930"/>
                    </a:lnTo>
                    <a:lnTo>
                      <a:pt x="280" y="895"/>
                    </a:lnTo>
                    <a:lnTo>
                      <a:pt x="321" y="858"/>
                    </a:lnTo>
                    <a:lnTo>
                      <a:pt x="363" y="819"/>
                    </a:lnTo>
                    <a:lnTo>
                      <a:pt x="406" y="779"/>
                    </a:lnTo>
                    <a:lnTo>
                      <a:pt x="451" y="738"/>
                    </a:lnTo>
                    <a:lnTo>
                      <a:pt x="497" y="695"/>
                    </a:lnTo>
                    <a:lnTo>
                      <a:pt x="544" y="652"/>
                    </a:lnTo>
                    <a:lnTo>
                      <a:pt x="591" y="609"/>
                    </a:lnTo>
                    <a:lnTo>
                      <a:pt x="638" y="566"/>
                    </a:lnTo>
                    <a:lnTo>
                      <a:pt x="685" y="522"/>
                    </a:lnTo>
                    <a:lnTo>
                      <a:pt x="732" y="478"/>
                    </a:lnTo>
                    <a:lnTo>
                      <a:pt x="779" y="434"/>
                    </a:lnTo>
                    <a:lnTo>
                      <a:pt x="825" y="393"/>
                    </a:lnTo>
                    <a:lnTo>
                      <a:pt x="870" y="352"/>
                    </a:lnTo>
                    <a:lnTo>
                      <a:pt x="913" y="312"/>
                    </a:lnTo>
                    <a:lnTo>
                      <a:pt x="955" y="273"/>
                    </a:lnTo>
                    <a:lnTo>
                      <a:pt x="995" y="236"/>
                    </a:lnTo>
                    <a:lnTo>
                      <a:pt x="1034" y="201"/>
                    </a:lnTo>
                    <a:lnTo>
                      <a:pt x="1068" y="169"/>
                    </a:lnTo>
                    <a:lnTo>
                      <a:pt x="1102" y="139"/>
                    </a:lnTo>
                    <a:lnTo>
                      <a:pt x="1131" y="111"/>
                    </a:lnTo>
                    <a:lnTo>
                      <a:pt x="1159" y="86"/>
                    </a:lnTo>
                    <a:lnTo>
                      <a:pt x="1182" y="64"/>
                    </a:lnTo>
                    <a:lnTo>
                      <a:pt x="1202" y="46"/>
                    </a:lnTo>
                    <a:lnTo>
                      <a:pt x="1218" y="31"/>
                    </a:lnTo>
                    <a:lnTo>
                      <a:pt x="1229" y="21"/>
                    </a:lnTo>
                    <a:lnTo>
                      <a:pt x="1237" y="14"/>
                    </a:lnTo>
                    <a:lnTo>
                      <a:pt x="1239" y="11"/>
                    </a:lnTo>
                    <a:lnTo>
                      <a:pt x="1250" y="4"/>
                    </a:lnTo>
                    <a:lnTo>
                      <a:pt x="12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grpSp>
        <p:grpSp>
          <p:nvGrpSpPr>
            <p:cNvPr id="79" name="Group 78"/>
            <p:cNvGrpSpPr/>
            <p:nvPr/>
          </p:nvGrpSpPr>
          <p:grpSpPr>
            <a:xfrm>
              <a:off x="6491976" y="3219320"/>
              <a:ext cx="329944" cy="331211"/>
              <a:chOff x="7551738" y="561975"/>
              <a:chExt cx="1652587" cy="1658938"/>
            </a:xfrm>
            <a:solidFill>
              <a:srgbClr val="114D97"/>
            </a:solidFill>
          </p:grpSpPr>
          <p:sp>
            <p:nvSpPr>
              <p:cNvPr id="87" name="Freeform 40"/>
              <p:cNvSpPr>
                <a:spLocks/>
              </p:cNvSpPr>
              <p:nvPr/>
            </p:nvSpPr>
            <p:spPr bwMode="auto">
              <a:xfrm>
                <a:off x="7551738" y="728663"/>
                <a:ext cx="1492250" cy="1492250"/>
              </a:xfrm>
              <a:custGeom>
                <a:avLst/>
                <a:gdLst>
                  <a:gd name="T0" fmla="*/ 2110 w 3760"/>
                  <a:gd name="T1" fmla="*/ 14 h 3759"/>
                  <a:gd name="T2" fmla="*/ 2439 w 3760"/>
                  <a:gd name="T3" fmla="*/ 85 h 3759"/>
                  <a:gd name="T4" fmla="*/ 2744 w 3760"/>
                  <a:gd name="T5" fmla="*/ 209 h 3759"/>
                  <a:gd name="T6" fmla="*/ 2764 w 3760"/>
                  <a:gd name="T7" fmla="*/ 550 h 3759"/>
                  <a:gd name="T8" fmla="*/ 2443 w 3760"/>
                  <a:gd name="T9" fmla="*/ 617 h 3759"/>
                  <a:gd name="T10" fmla="*/ 2172 w 3760"/>
                  <a:gd name="T11" fmla="*/ 529 h 3759"/>
                  <a:gd name="T12" fmla="*/ 1880 w 3760"/>
                  <a:gd name="T13" fmla="*/ 498 h 3759"/>
                  <a:gd name="T14" fmla="*/ 1578 w 3760"/>
                  <a:gd name="T15" fmla="*/ 531 h 3759"/>
                  <a:gd name="T16" fmla="*/ 1297 w 3760"/>
                  <a:gd name="T17" fmla="*/ 626 h 3759"/>
                  <a:gd name="T18" fmla="*/ 1048 w 3760"/>
                  <a:gd name="T19" fmla="*/ 776 h 3759"/>
                  <a:gd name="T20" fmla="*/ 837 w 3760"/>
                  <a:gd name="T21" fmla="*/ 972 h 3759"/>
                  <a:gd name="T22" fmla="*/ 671 w 3760"/>
                  <a:gd name="T23" fmla="*/ 1210 h 3759"/>
                  <a:gd name="T24" fmla="*/ 556 w 3760"/>
                  <a:gd name="T25" fmla="*/ 1480 h 3759"/>
                  <a:gd name="T26" fmla="*/ 502 w 3760"/>
                  <a:gd name="T27" fmla="*/ 1776 h 3759"/>
                  <a:gd name="T28" fmla="*/ 513 w 3760"/>
                  <a:gd name="T29" fmla="*/ 2083 h 3759"/>
                  <a:gd name="T30" fmla="*/ 588 w 3760"/>
                  <a:gd name="T31" fmla="*/ 2371 h 3759"/>
                  <a:gd name="T32" fmla="*/ 720 w 3760"/>
                  <a:gd name="T33" fmla="*/ 2632 h 3759"/>
                  <a:gd name="T34" fmla="*/ 903 w 3760"/>
                  <a:gd name="T35" fmla="*/ 2856 h 3759"/>
                  <a:gd name="T36" fmla="*/ 1128 w 3760"/>
                  <a:gd name="T37" fmla="*/ 3038 h 3759"/>
                  <a:gd name="T38" fmla="*/ 1388 w 3760"/>
                  <a:gd name="T39" fmla="*/ 3170 h 3759"/>
                  <a:gd name="T40" fmla="*/ 1677 w 3760"/>
                  <a:gd name="T41" fmla="*/ 3246 h 3759"/>
                  <a:gd name="T42" fmla="*/ 1984 w 3760"/>
                  <a:gd name="T43" fmla="*/ 3257 h 3759"/>
                  <a:gd name="T44" fmla="*/ 2280 w 3760"/>
                  <a:gd name="T45" fmla="*/ 3202 h 3759"/>
                  <a:gd name="T46" fmla="*/ 2551 w 3760"/>
                  <a:gd name="T47" fmla="*/ 3089 h 3759"/>
                  <a:gd name="T48" fmla="*/ 2787 w 3760"/>
                  <a:gd name="T49" fmla="*/ 2922 h 3759"/>
                  <a:gd name="T50" fmla="*/ 2985 w 3760"/>
                  <a:gd name="T51" fmla="*/ 2710 h 3759"/>
                  <a:gd name="T52" fmla="*/ 3134 w 3760"/>
                  <a:gd name="T53" fmla="*/ 2462 h 3759"/>
                  <a:gd name="T54" fmla="*/ 3229 w 3760"/>
                  <a:gd name="T55" fmla="*/ 2182 h 3759"/>
                  <a:gd name="T56" fmla="*/ 3263 w 3760"/>
                  <a:gd name="T57" fmla="*/ 1879 h 3759"/>
                  <a:gd name="T58" fmla="*/ 3232 w 3760"/>
                  <a:gd name="T59" fmla="*/ 1588 h 3759"/>
                  <a:gd name="T60" fmla="*/ 3144 w 3760"/>
                  <a:gd name="T61" fmla="*/ 1318 h 3759"/>
                  <a:gd name="T62" fmla="*/ 3228 w 3760"/>
                  <a:gd name="T63" fmla="*/ 980 h 3759"/>
                  <a:gd name="T64" fmla="*/ 3517 w 3760"/>
                  <a:gd name="T65" fmla="*/ 999 h 3759"/>
                  <a:gd name="T66" fmla="*/ 3634 w 3760"/>
                  <a:gd name="T67" fmla="*/ 1201 h 3759"/>
                  <a:gd name="T68" fmla="*/ 3728 w 3760"/>
                  <a:gd name="T69" fmla="*/ 1528 h 3759"/>
                  <a:gd name="T70" fmla="*/ 3760 w 3760"/>
                  <a:gd name="T71" fmla="*/ 1879 h 3759"/>
                  <a:gd name="T72" fmla="*/ 3726 w 3760"/>
                  <a:gd name="T73" fmla="*/ 2243 h 3759"/>
                  <a:gd name="T74" fmla="*/ 3624 w 3760"/>
                  <a:gd name="T75" fmla="*/ 2583 h 3759"/>
                  <a:gd name="T76" fmla="*/ 3463 w 3760"/>
                  <a:gd name="T77" fmla="*/ 2893 h 3759"/>
                  <a:gd name="T78" fmla="*/ 3251 w 3760"/>
                  <a:gd name="T79" fmla="*/ 3166 h 3759"/>
                  <a:gd name="T80" fmla="*/ 2990 w 3760"/>
                  <a:gd name="T81" fmla="*/ 3396 h 3759"/>
                  <a:gd name="T82" fmla="*/ 2692 w 3760"/>
                  <a:gd name="T83" fmla="*/ 3575 h 3759"/>
                  <a:gd name="T84" fmla="*/ 2361 w 3760"/>
                  <a:gd name="T85" fmla="*/ 3697 h 3759"/>
                  <a:gd name="T86" fmla="*/ 2003 w 3760"/>
                  <a:gd name="T87" fmla="*/ 3755 h 3759"/>
                  <a:gd name="T88" fmla="*/ 1635 w 3760"/>
                  <a:gd name="T89" fmla="*/ 3742 h 3759"/>
                  <a:gd name="T90" fmla="*/ 1286 w 3760"/>
                  <a:gd name="T91" fmla="*/ 3662 h 3759"/>
                  <a:gd name="T92" fmla="*/ 964 w 3760"/>
                  <a:gd name="T93" fmla="*/ 3522 h 3759"/>
                  <a:gd name="T94" fmla="*/ 678 w 3760"/>
                  <a:gd name="T95" fmla="*/ 3325 h 3759"/>
                  <a:gd name="T96" fmla="*/ 433 w 3760"/>
                  <a:gd name="T97" fmla="*/ 3080 h 3759"/>
                  <a:gd name="T98" fmla="*/ 238 w 3760"/>
                  <a:gd name="T99" fmla="*/ 2794 h 3759"/>
                  <a:gd name="T100" fmla="*/ 95 w 3760"/>
                  <a:gd name="T101" fmla="*/ 2473 h 3759"/>
                  <a:gd name="T102" fmla="*/ 15 w 3760"/>
                  <a:gd name="T103" fmla="*/ 2124 h 3759"/>
                  <a:gd name="T104" fmla="*/ 4 w 3760"/>
                  <a:gd name="T105" fmla="*/ 1756 h 3759"/>
                  <a:gd name="T106" fmla="*/ 62 w 3760"/>
                  <a:gd name="T107" fmla="*/ 1399 h 3759"/>
                  <a:gd name="T108" fmla="*/ 184 w 3760"/>
                  <a:gd name="T109" fmla="*/ 1068 h 3759"/>
                  <a:gd name="T110" fmla="*/ 362 w 3760"/>
                  <a:gd name="T111" fmla="*/ 769 h 3759"/>
                  <a:gd name="T112" fmla="*/ 592 w 3760"/>
                  <a:gd name="T113" fmla="*/ 510 h 3759"/>
                  <a:gd name="T114" fmla="*/ 865 w 3760"/>
                  <a:gd name="T115" fmla="*/ 297 h 3759"/>
                  <a:gd name="T116" fmla="*/ 1175 w 3760"/>
                  <a:gd name="T117" fmla="*/ 137 h 3759"/>
                  <a:gd name="T118" fmla="*/ 1515 w 3760"/>
                  <a:gd name="T119" fmla="*/ 36 h 3759"/>
                  <a:gd name="T120" fmla="*/ 1880 w 3760"/>
                  <a:gd name="T121" fmla="*/ 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60" h="3759">
                    <a:moveTo>
                      <a:pt x="1880" y="0"/>
                    </a:moveTo>
                    <a:lnTo>
                      <a:pt x="1996" y="4"/>
                    </a:lnTo>
                    <a:lnTo>
                      <a:pt x="2110" y="14"/>
                    </a:lnTo>
                    <a:lnTo>
                      <a:pt x="2222" y="30"/>
                    </a:lnTo>
                    <a:lnTo>
                      <a:pt x="2331" y="55"/>
                    </a:lnTo>
                    <a:lnTo>
                      <a:pt x="2439" y="85"/>
                    </a:lnTo>
                    <a:lnTo>
                      <a:pt x="2543" y="121"/>
                    </a:lnTo>
                    <a:lnTo>
                      <a:pt x="2645" y="162"/>
                    </a:lnTo>
                    <a:lnTo>
                      <a:pt x="2744" y="209"/>
                    </a:lnTo>
                    <a:lnTo>
                      <a:pt x="2741" y="242"/>
                    </a:lnTo>
                    <a:lnTo>
                      <a:pt x="2743" y="275"/>
                    </a:lnTo>
                    <a:lnTo>
                      <a:pt x="2764" y="550"/>
                    </a:lnTo>
                    <a:lnTo>
                      <a:pt x="2608" y="705"/>
                    </a:lnTo>
                    <a:lnTo>
                      <a:pt x="2527" y="659"/>
                    </a:lnTo>
                    <a:lnTo>
                      <a:pt x="2443" y="617"/>
                    </a:lnTo>
                    <a:lnTo>
                      <a:pt x="2355" y="581"/>
                    </a:lnTo>
                    <a:lnTo>
                      <a:pt x="2265" y="552"/>
                    </a:lnTo>
                    <a:lnTo>
                      <a:pt x="2172" y="529"/>
                    </a:lnTo>
                    <a:lnTo>
                      <a:pt x="2077" y="512"/>
                    </a:lnTo>
                    <a:lnTo>
                      <a:pt x="1979" y="501"/>
                    </a:lnTo>
                    <a:lnTo>
                      <a:pt x="1880" y="498"/>
                    </a:lnTo>
                    <a:lnTo>
                      <a:pt x="1777" y="501"/>
                    </a:lnTo>
                    <a:lnTo>
                      <a:pt x="1676" y="513"/>
                    </a:lnTo>
                    <a:lnTo>
                      <a:pt x="1578" y="531"/>
                    </a:lnTo>
                    <a:lnTo>
                      <a:pt x="1481" y="556"/>
                    </a:lnTo>
                    <a:lnTo>
                      <a:pt x="1387" y="588"/>
                    </a:lnTo>
                    <a:lnTo>
                      <a:pt x="1297" y="626"/>
                    </a:lnTo>
                    <a:lnTo>
                      <a:pt x="1211" y="670"/>
                    </a:lnTo>
                    <a:lnTo>
                      <a:pt x="1128" y="721"/>
                    </a:lnTo>
                    <a:lnTo>
                      <a:pt x="1048" y="776"/>
                    </a:lnTo>
                    <a:lnTo>
                      <a:pt x="973" y="837"/>
                    </a:lnTo>
                    <a:lnTo>
                      <a:pt x="903" y="903"/>
                    </a:lnTo>
                    <a:lnTo>
                      <a:pt x="837" y="972"/>
                    </a:lnTo>
                    <a:lnTo>
                      <a:pt x="776" y="1049"/>
                    </a:lnTo>
                    <a:lnTo>
                      <a:pt x="720" y="1127"/>
                    </a:lnTo>
                    <a:lnTo>
                      <a:pt x="671" y="1210"/>
                    </a:lnTo>
                    <a:lnTo>
                      <a:pt x="626" y="1297"/>
                    </a:lnTo>
                    <a:lnTo>
                      <a:pt x="588" y="1388"/>
                    </a:lnTo>
                    <a:lnTo>
                      <a:pt x="556" y="1480"/>
                    </a:lnTo>
                    <a:lnTo>
                      <a:pt x="531" y="1577"/>
                    </a:lnTo>
                    <a:lnTo>
                      <a:pt x="513" y="1676"/>
                    </a:lnTo>
                    <a:lnTo>
                      <a:pt x="502" y="1776"/>
                    </a:lnTo>
                    <a:lnTo>
                      <a:pt x="498" y="1879"/>
                    </a:lnTo>
                    <a:lnTo>
                      <a:pt x="502" y="1983"/>
                    </a:lnTo>
                    <a:lnTo>
                      <a:pt x="513" y="2083"/>
                    </a:lnTo>
                    <a:lnTo>
                      <a:pt x="531" y="2182"/>
                    </a:lnTo>
                    <a:lnTo>
                      <a:pt x="556" y="2279"/>
                    </a:lnTo>
                    <a:lnTo>
                      <a:pt x="588" y="2371"/>
                    </a:lnTo>
                    <a:lnTo>
                      <a:pt x="626" y="2462"/>
                    </a:lnTo>
                    <a:lnTo>
                      <a:pt x="671" y="2548"/>
                    </a:lnTo>
                    <a:lnTo>
                      <a:pt x="720" y="2632"/>
                    </a:lnTo>
                    <a:lnTo>
                      <a:pt x="776" y="2710"/>
                    </a:lnTo>
                    <a:lnTo>
                      <a:pt x="837" y="2785"/>
                    </a:lnTo>
                    <a:lnTo>
                      <a:pt x="903" y="2856"/>
                    </a:lnTo>
                    <a:lnTo>
                      <a:pt x="973" y="2922"/>
                    </a:lnTo>
                    <a:lnTo>
                      <a:pt x="1049" y="2982"/>
                    </a:lnTo>
                    <a:lnTo>
                      <a:pt x="1128" y="3038"/>
                    </a:lnTo>
                    <a:lnTo>
                      <a:pt x="1211" y="3089"/>
                    </a:lnTo>
                    <a:lnTo>
                      <a:pt x="1298" y="3132"/>
                    </a:lnTo>
                    <a:lnTo>
                      <a:pt x="1388" y="3170"/>
                    </a:lnTo>
                    <a:lnTo>
                      <a:pt x="1481" y="3202"/>
                    </a:lnTo>
                    <a:lnTo>
                      <a:pt x="1578" y="3227"/>
                    </a:lnTo>
                    <a:lnTo>
                      <a:pt x="1677" y="3246"/>
                    </a:lnTo>
                    <a:lnTo>
                      <a:pt x="1777" y="3257"/>
                    </a:lnTo>
                    <a:lnTo>
                      <a:pt x="1880" y="3260"/>
                    </a:lnTo>
                    <a:lnTo>
                      <a:pt x="1984" y="3257"/>
                    </a:lnTo>
                    <a:lnTo>
                      <a:pt x="2085" y="3246"/>
                    </a:lnTo>
                    <a:lnTo>
                      <a:pt x="2184" y="3227"/>
                    </a:lnTo>
                    <a:lnTo>
                      <a:pt x="2280" y="3202"/>
                    </a:lnTo>
                    <a:lnTo>
                      <a:pt x="2373" y="3170"/>
                    </a:lnTo>
                    <a:lnTo>
                      <a:pt x="2463" y="3132"/>
                    </a:lnTo>
                    <a:lnTo>
                      <a:pt x="2551" y="3089"/>
                    </a:lnTo>
                    <a:lnTo>
                      <a:pt x="2633" y="3038"/>
                    </a:lnTo>
                    <a:lnTo>
                      <a:pt x="2712" y="2982"/>
                    </a:lnTo>
                    <a:lnTo>
                      <a:pt x="2787" y="2922"/>
                    </a:lnTo>
                    <a:lnTo>
                      <a:pt x="2858" y="2856"/>
                    </a:lnTo>
                    <a:lnTo>
                      <a:pt x="2924" y="2785"/>
                    </a:lnTo>
                    <a:lnTo>
                      <a:pt x="2985" y="2710"/>
                    </a:lnTo>
                    <a:lnTo>
                      <a:pt x="3040" y="2632"/>
                    </a:lnTo>
                    <a:lnTo>
                      <a:pt x="3091" y="2548"/>
                    </a:lnTo>
                    <a:lnTo>
                      <a:pt x="3134" y="2462"/>
                    </a:lnTo>
                    <a:lnTo>
                      <a:pt x="3172" y="2371"/>
                    </a:lnTo>
                    <a:lnTo>
                      <a:pt x="3205" y="2279"/>
                    </a:lnTo>
                    <a:lnTo>
                      <a:pt x="3229" y="2182"/>
                    </a:lnTo>
                    <a:lnTo>
                      <a:pt x="3248" y="2083"/>
                    </a:lnTo>
                    <a:lnTo>
                      <a:pt x="3260" y="1983"/>
                    </a:lnTo>
                    <a:lnTo>
                      <a:pt x="3263" y="1879"/>
                    </a:lnTo>
                    <a:lnTo>
                      <a:pt x="3260" y="1780"/>
                    </a:lnTo>
                    <a:lnTo>
                      <a:pt x="3249" y="1683"/>
                    </a:lnTo>
                    <a:lnTo>
                      <a:pt x="3232" y="1588"/>
                    </a:lnTo>
                    <a:lnTo>
                      <a:pt x="3209" y="1495"/>
                    </a:lnTo>
                    <a:lnTo>
                      <a:pt x="3180" y="1404"/>
                    </a:lnTo>
                    <a:lnTo>
                      <a:pt x="3144" y="1318"/>
                    </a:lnTo>
                    <a:lnTo>
                      <a:pt x="3102" y="1233"/>
                    </a:lnTo>
                    <a:lnTo>
                      <a:pt x="3056" y="1151"/>
                    </a:lnTo>
                    <a:lnTo>
                      <a:pt x="3228" y="980"/>
                    </a:lnTo>
                    <a:lnTo>
                      <a:pt x="3467" y="998"/>
                    </a:lnTo>
                    <a:lnTo>
                      <a:pt x="3495" y="999"/>
                    </a:lnTo>
                    <a:lnTo>
                      <a:pt x="3517" y="999"/>
                    </a:lnTo>
                    <a:lnTo>
                      <a:pt x="3540" y="997"/>
                    </a:lnTo>
                    <a:lnTo>
                      <a:pt x="3591" y="1097"/>
                    </a:lnTo>
                    <a:lnTo>
                      <a:pt x="3634" y="1201"/>
                    </a:lnTo>
                    <a:lnTo>
                      <a:pt x="3672" y="1308"/>
                    </a:lnTo>
                    <a:lnTo>
                      <a:pt x="3703" y="1417"/>
                    </a:lnTo>
                    <a:lnTo>
                      <a:pt x="3728" y="1528"/>
                    </a:lnTo>
                    <a:lnTo>
                      <a:pt x="3746" y="1644"/>
                    </a:lnTo>
                    <a:lnTo>
                      <a:pt x="3758" y="1761"/>
                    </a:lnTo>
                    <a:lnTo>
                      <a:pt x="3760" y="1879"/>
                    </a:lnTo>
                    <a:lnTo>
                      <a:pt x="3756" y="2003"/>
                    </a:lnTo>
                    <a:lnTo>
                      <a:pt x="3745" y="2124"/>
                    </a:lnTo>
                    <a:lnTo>
                      <a:pt x="3726" y="2243"/>
                    </a:lnTo>
                    <a:lnTo>
                      <a:pt x="3699" y="2360"/>
                    </a:lnTo>
                    <a:lnTo>
                      <a:pt x="3665" y="2473"/>
                    </a:lnTo>
                    <a:lnTo>
                      <a:pt x="3624" y="2583"/>
                    </a:lnTo>
                    <a:lnTo>
                      <a:pt x="3577" y="2691"/>
                    </a:lnTo>
                    <a:lnTo>
                      <a:pt x="3524" y="2794"/>
                    </a:lnTo>
                    <a:lnTo>
                      <a:pt x="3463" y="2893"/>
                    </a:lnTo>
                    <a:lnTo>
                      <a:pt x="3398" y="2990"/>
                    </a:lnTo>
                    <a:lnTo>
                      <a:pt x="3327" y="3080"/>
                    </a:lnTo>
                    <a:lnTo>
                      <a:pt x="3251" y="3166"/>
                    </a:lnTo>
                    <a:lnTo>
                      <a:pt x="3168" y="3249"/>
                    </a:lnTo>
                    <a:lnTo>
                      <a:pt x="3082" y="3325"/>
                    </a:lnTo>
                    <a:lnTo>
                      <a:pt x="2990" y="3396"/>
                    </a:lnTo>
                    <a:lnTo>
                      <a:pt x="2895" y="3462"/>
                    </a:lnTo>
                    <a:lnTo>
                      <a:pt x="2796" y="3522"/>
                    </a:lnTo>
                    <a:lnTo>
                      <a:pt x="2692" y="3575"/>
                    </a:lnTo>
                    <a:lnTo>
                      <a:pt x="2585" y="3622"/>
                    </a:lnTo>
                    <a:lnTo>
                      <a:pt x="2475" y="3662"/>
                    </a:lnTo>
                    <a:lnTo>
                      <a:pt x="2361" y="3697"/>
                    </a:lnTo>
                    <a:lnTo>
                      <a:pt x="2245" y="3723"/>
                    </a:lnTo>
                    <a:lnTo>
                      <a:pt x="2125" y="3742"/>
                    </a:lnTo>
                    <a:lnTo>
                      <a:pt x="2003" y="3755"/>
                    </a:lnTo>
                    <a:lnTo>
                      <a:pt x="1880" y="3759"/>
                    </a:lnTo>
                    <a:lnTo>
                      <a:pt x="1757" y="3755"/>
                    </a:lnTo>
                    <a:lnTo>
                      <a:pt x="1635" y="3742"/>
                    </a:lnTo>
                    <a:lnTo>
                      <a:pt x="1515" y="3723"/>
                    </a:lnTo>
                    <a:lnTo>
                      <a:pt x="1400" y="3697"/>
                    </a:lnTo>
                    <a:lnTo>
                      <a:pt x="1286" y="3662"/>
                    </a:lnTo>
                    <a:lnTo>
                      <a:pt x="1175" y="3622"/>
                    </a:lnTo>
                    <a:lnTo>
                      <a:pt x="1068" y="3575"/>
                    </a:lnTo>
                    <a:lnTo>
                      <a:pt x="964" y="3522"/>
                    </a:lnTo>
                    <a:lnTo>
                      <a:pt x="865" y="3462"/>
                    </a:lnTo>
                    <a:lnTo>
                      <a:pt x="770" y="3396"/>
                    </a:lnTo>
                    <a:lnTo>
                      <a:pt x="678" y="3325"/>
                    </a:lnTo>
                    <a:lnTo>
                      <a:pt x="592" y="3249"/>
                    </a:lnTo>
                    <a:lnTo>
                      <a:pt x="511" y="3166"/>
                    </a:lnTo>
                    <a:lnTo>
                      <a:pt x="433" y="3080"/>
                    </a:lnTo>
                    <a:lnTo>
                      <a:pt x="362" y="2990"/>
                    </a:lnTo>
                    <a:lnTo>
                      <a:pt x="297" y="2893"/>
                    </a:lnTo>
                    <a:lnTo>
                      <a:pt x="238" y="2794"/>
                    </a:lnTo>
                    <a:lnTo>
                      <a:pt x="184" y="2691"/>
                    </a:lnTo>
                    <a:lnTo>
                      <a:pt x="136" y="2583"/>
                    </a:lnTo>
                    <a:lnTo>
                      <a:pt x="95" y="2473"/>
                    </a:lnTo>
                    <a:lnTo>
                      <a:pt x="62" y="2360"/>
                    </a:lnTo>
                    <a:lnTo>
                      <a:pt x="36" y="2243"/>
                    </a:lnTo>
                    <a:lnTo>
                      <a:pt x="15" y="2124"/>
                    </a:lnTo>
                    <a:lnTo>
                      <a:pt x="4" y="2003"/>
                    </a:lnTo>
                    <a:lnTo>
                      <a:pt x="0" y="1879"/>
                    </a:lnTo>
                    <a:lnTo>
                      <a:pt x="4" y="1756"/>
                    </a:lnTo>
                    <a:lnTo>
                      <a:pt x="15" y="1634"/>
                    </a:lnTo>
                    <a:lnTo>
                      <a:pt x="36" y="1516"/>
                    </a:lnTo>
                    <a:lnTo>
                      <a:pt x="62" y="1399"/>
                    </a:lnTo>
                    <a:lnTo>
                      <a:pt x="95" y="1285"/>
                    </a:lnTo>
                    <a:lnTo>
                      <a:pt x="136" y="1174"/>
                    </a:lnTo>
                    <a:lnTo>
                      <a:pt x="184" y="1068"/>
                    </a:lnTo>
                    <a:lnTo>
                      <a:pt x="238" y="965"/>
                    </a:lnTo>
                    <a:lnTo>
                      <a:pt x="297" y="865"/>
                    </a:lnTo>
                    <a:lnTo>
                      <a:pt x="362" y="769"/>
                    </a:lnTo>
                    <a:lnTo>
                      <a:pt x="433" y="678"/>
                    </a:lnTo>
                    <a:lnTo>
                      <a:pt x="511" y="592"/>
                    </a:lnTo>
                    <a:lnTo>
                      <a:pt x="592" y="510"/>
                    </a:lnTo>
                    <a:lnTo>
                      <a:pt x="678" y="434"/>
                    </a:lnTo>
                    <a:lnTo>
                      <a:pt x="770" y="363"/>
                    </a:lnTo>
                    <a:lnTo>
                      <a:pt x="865" y="297"/>
                    </a:lnTo>
                    <a:lnTo>
                      <a:pt x="964" y="237"/>
                    </a:lnTo>
                    <a:lnTo>
                      <a:pt x="1068" y="184"/>
                    </a:lnTo>
                    <a:lnTo>
                      <a:pt x="1175" y="137"/>
                    </a:lnTo>
                    <a:lnTo>
                      <a:pt x="1286" y="95"/>
                    </a:lnTo>
                    <a:lnTo>
                      <a:pt x="1399" y="62"/>
                    </a:lnTo>
                    <a:lnTo>
                      <a:pt x="1515" y="36"/>
                    </a:lnTo>
                    <a:lnTo>
                      <a:pt x="1635" y="15"/>
                    </a:lnTo>
                    <a:lnTo>
                      <a:pt x="1756" y="4"/>
                    </a:lnTo>
                    <a:lnTo>
                      <a:pt x="18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sp>
            <p:nvSpPr>
              <p:cNvPr id="89" name="Freeform 41"/>
              <p:cNvSpPr>
                <a:spLocks/>
              </p:cNvSpPr>
              <p:nvPr/>
            </p:nvSpPr>
            <p:spPr bwMode="auto">
              <a:xfrm>
                <a:off x="7929563" y="1106488"/>
                <a:ext cx="736600" cy="735012"/>
              </a:xfrm>
              <a:custGeom>
                <a:avLst/>
                <a:gdLst>
                  <a:gd name="T0" fmla="*/ 1010 w 1852"/>
                  <a:gd name="T1" fmla="*/ 4 h 1851"/>
                  <a:gd name="T2" fmla="*/ 1169 w 1852"/>
                  <a:gd name="T3" fmla="*/ 33 h 1851"/>
                  <a:gd name="T4" fmla="*/ 1317 w 1852"/>
                  <a:gd name="T5" fmla="*/ 88 h 1851"/>
                  <a:gd name="T6" fmla="*/ 963 w 1852"/>
                  <a:gd name="T7" fmla="*/ 442 h 1851"/>
                  <a:gd name="T8" fmla="*/ 865 w 1852"/>
                  <a:gd name="T9" fmla="*/ 445 h 1851"/>
                  <a:gd name="T10" fmla="*/ 751 w 1852"/>
                  <a:gd name="T11" fmla="*/ 474 h 1851"/>
                  <a:gd name="T12" fmla="*/ 649 w 1852"/>
                  <a:gd name="T13" fmla="*/ 527 h 1851"/>
                  <a:gd name="T14" fmla="*/ 563 w 1852"/>
                  <a:gd name="T15" fmla="*/ 603 h 1851"/>
                  <a:gd name="T16" fmla="*/ 497 w 1852"/>
                  <a:gd name="T17" fmla="*/ 699 h 1851"/>
                  <a:gd name="T18" fmla="*/ 455 w 1852"/>
                  <a:gd name="T19" fmla="*/ 806 h 1851"/>
                  <a:gd name="T20" fmla="*/ 441 w 1852"/>
                  <a:gd name="T21" fmla="*/ 926 h 1851"/>
                  <a:gd name="T22" fmla="*/ 455 w 1852"/>
                  <a:gd name="T23" fmla="*/ 1045 h 1851"/>
                  <a:gd name="T24" fmla="*/ 497 w 1852"/>
                  <a:gd name="T25" fmla="*/ 1154 h 1851"/>
                  <a:gd name="T26" fmla="*/ 563 w 1852"/>
                  <a:gd name="T27" fmla="*/ 1248 h 1851"/>
                  <a:gd name="T28" fmla="*/ 648 w 1852"/>
                  <a:gd name="T29" fmla="*/ 1324 h 1851"/>
                  <a:gd name="T30" fmla="*/ 749 w 1852"/>
                  <a:gd name="T31" fmla="*/ 1379 h 1851"/>
                  <a:gd name="T32" fmla="*/ 865 w 1852"/>
                  <a:gd name="T33" fmla="*/ 1408 h 1851"/>
                  <a:gd name="T34" fmla="*/ 987 w 1852"/>
                  <a:gd name="T35" fmla="*/ 1408 h 1851"/>
                  <a:gd name="T36" fmla="*/ 1101 w 1852"/>
                  <a:gd name="T37" fmla="*/ 1379 h 1851"/>
                  <a:gd name="T38" fmla="*/ 1203 w 1852"/>
                  <a:gd name="T39" fmla="*/ 1324 h 1851"/>
                  <a:gd name="T40" fmla="*/ 1289 w 1852"/>
                  <a:gd name="T41" fmla="*/ 1248 h 1851"/>
                  <a:gd name="T42" fmla="*/ 1355 w 1852"/>
                  <a:gd name="T43" fmla="*/ 1154 h 1851"/>
                  <a:gd name="T44" fmla="*/ 1397 w 1852"/>
                  <a:gd name="T45" fmla="*/ 1045 h 1851"/>
                  <a:gd name="T46" fmla="*/ 1411 w 1852"/>
                  <a:gd name="T47" fmla="*/ 926 h 1851"/>
                  <a:gd name="T48" fmla="*/ 1758 w 1852"/>
                  <a:gd name="T49" fmla="*/ 542 h 1851"/>
                  <a:gd name="T50" fmla="*/ 1795 w 1852"/>
                  <a:gd name="T51" fmla="*/ 608 h 1851"/>
                  <a:gd name="T52" fmla="*/ 1837 w 1852"/>
                  <a:gd name="T53" fmla="*/ 762 h 1851"/>
                  <a:gd name="T54" fmla="*/ 1852 w 1852"/>
                  <a:gd name="T55" fmla="*/ 926 h 1851"/>
                  <a:gd name="T56" fmla="*/ 1837 w 1852"/>
                  <a:gd name="T57" fmla="*/ 1092 h 1851"/>
                  <a:gd name="T58" fmla="*/ 1794 w 1852"/>
                  <a:gd name="T59" fmla="*/ 1250 h 1851"/>
                  <a:gd name="T60" fmla="*/ 1725 w 1852"/>
                  <a:gd name="T61" fmla="*/ 1393 h 1851"/>
                  <a:gd name="T62" fmla="*/ 1635 w 1852"/>
                  <a:gd name="T63" fmla="*/ 1522 h 1851"/>
                  <a:gd name="T64" fmla="*/ 1523 w 1852"/>
                  <a:gd name="T65" fmla="*/ 1634 h 1851"/>
                  <a:gd name="T66" fmla="*/ 1393 w 1852"/>
                  <a:gd name="T67" fmla="*/ 1726 h 1851"/>
                  <a:gd name="T68" fmla="*/ 1249 w 1852"/>
                  <a:gd name="T69" fmla="*/ 1794 h 1851"/>
                  <a:gd name="T70" fmla="*/ 1092 w 1852"/>
                  <a:gd name="T71" fmla="*/ 1836 h 1851"/>
                  <a:gd name="T72" fmla="*/ 926 w 1852"/>
                  <a:gd name="T73" fmla="*/ 1851 h 1851"/>
                  <a:gd name="T74" fmla="*/ 760 w 1852"/>
                  <a:gd name="T75" fmla="*/ 1836 h 1851"/>
                  <a:gd name="T76" fmla="*/ 603 w 1852"/>
                  <a:gd name="T77" fmla="*/ 1793 h 1851"/>
                  <a:gd name="T78" fmla="*/ 459 w 1852"/>
                  <a:gd name="T79" fmla="*/ 1726 h 1851"/>
                  <a:gd name="T80" fmla="*/ 330 w 1852"/>
                  <a:gd name="T81" fmla="*/ 1634 h 1851"/>
                  <a:gd name="T82" fmla="*/ 218 w 1852"/>
                  <a:gd name="T83" fmla="*/ 1522 h 1851"/>
                  <a:gd name="T84" fmla="*/ 127 w 1852"/>
                  <a:gd name="T85" fmla="*/ 1393 h 1851"/>
                  <a:gd name="T86" fmla="*/ 58 w 1852"/>
                  <a:gd name="T87" fmla="*/ 1248 h 1851"/>
                  <a:gd name="T88" fmla="*/ 15 w 1852"/>
                  <a:gd name="T89" fmla="*/ 1092 h 1851"/>
                  <a:gd name="T90" fmla="*/ 0 w 1852"/>
                  <a:gd name="T91" fmla="*/ 926 h 1851"/>
                  <a:gd name="T92" fmla="*/ 15 w 1852"/>
                  <a:gd name="T93" fmla="*/ 760 h 1851"/>
                  <a:gd name="T94" fmla="*/ 58 w 1852"/>
                  <a:gd name="T95" fmla="*/ 603 h 1851"/>
                  <a:gd name="T96" fmla="*/ 127 w 1852"/>
                  <a:gd name="T97" fmla="*/ 459 h 1851"/>
                  <a:gd name="T98" fmla="*/ 218 w 1852"/>
                  <a:gd name="T99" fmla="*/ 329 h 1851"/>
                  <a:gd name="T100" fmla="*/ 330 w 1852"/>
                  <a:gd name="T101" fmla="*/ 219 h 1851"/>
                  <a:gd name="T102" fmla="*/ 459 w 1852"/>
                  <a:gd name="T103" fmla="*/ 127 h 1851"/>
                  <a:gd name="T104" fmla="*/ 603 w 1852"/>
                  <a:gd name="T105" fmla="*/ 59 h 1851"/>
                  <a:gd name="T106" fmla="*/ 760 w 1852"/>
                  <a:gd name="T107" fmla="*/ 16 h 1851"/>
                  <a:gd name="T108" fmla="*/ 926 w 1852"/>
                  <a:gd name="T109" fmla="*/ 0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52" h="1851">
                    <a:moveTo>
                      <a:pt x="926" y="0"/>
                    </a:moveTo>
                    <a:lnTo>
                      <a:pt x="1010" y="4"/>
                    </a:lnTo>
                    <a:lnTo>
                      <a:pt x="1090" y="16"/>
                    </a:lnTo>
                    <a:lnTo>
                      <a:pt x="1169" y="33"/>
                    </a:lnTo>
                    <a:lnTo>
                      <a:pt x="1245" y="58"/>
                    </a:lnTo>
                    <a:lnTo>
                      <a:pt x="1317" y="88"/>
                    </a:lnTo>
                    <a:lnTo>
                      <a:pt x="1310" y="96"/>
                    </a:lnTo>
                    <a:lnTo>
                      <a:pt x="963" y="442"/>
                    </a:lnTo>
                    <a:lnTo>
                      <a:pt x="926" y="441"/>
                    </a:lnTo>
                    <a:lnTo>
                      <a:pt x="865" y="445"/>
                    </a:lnTo>
                    <a:lnTo>
                      <a:pt x="807" y="456"/>
                    </a:lnTo>
                    <a:lnTo>
                      <a:pt x="751" y="474"/>
                    </a:lnTo>
                    <a:lnTo>
                      <a:pt x="697" y="498"/>
                    </a:lnTo>
                    <a:lnTo>
                      <a:pt x="649" y="527"/>
                    </a:lnTo>
                    <a:lnTo>
                      <a:pt x="603" y="563"/>
                    </a:lnTo>
                    <a:lnTo>
                      <a:pt x="563" y="603"/>
                    </a:lnTo>
                    <a:lnTo>
                      <a:pt x="527" y="649"/>
                    </a:lnTo>
                    <a:lnTo>
                      <a:pt x="497" y="699"/>
                    </a:lnTo>
                    <a:lnTo>
                      <a:pt x="473" y="751"/>
                    </a:lnTo>
                    <a:lnTo>
                      <a:pt x="455" y="806"/>
                    </a:lnTo>
                    <a:lnTo>
                      <a:pt x="445" y="865"/>
                    </a:lnTo>
                    <a:lnTo>
                      <a:pt x="441" y="926"/>
                    </a:lnTo>
                    <a:lnTo>
                      <a:pt x="445" y="987"/>
                    </a:lnTo>
                    <a:lnTo>
                      <a:pt x="455" y="1045"/>
                    </a:lnTo>
                    <a:lnTo>
                      <a:pt x="473" y="1102"/>
                    </a:lnTo>
                    <a:lnTo>
                      <a:pt x="497" y="1154"/>
                    </a:lnTo>
                    <a:lnTo>
                      <a:pt x="527" y="1204"/>
                    </a:lnTo>
                    <a:lnTo>
                      <a:pt x="563" y="1248"/>
                    </a:lnTo>
                    <a:lnTo>
                      <a:pt x="603" y="1289"/>
                    </a:lnTo>
                    <a:lnTo>
                      <a:pt x="648" y="1324"/>
                    </a:lnTo>
                    <a:lnTo>
                      <a:pt x="697" y="1355"/>
                    </a:lnTo>
                    <a:lnTo>
                      <a:pt x="749" y="1379"/>
                    </a:lnTo>
                    <a:lnTo>
                      <a:pt x="807" y="1397"/>
                    </a:lnTo>
                    <a:lnTo>
                      <a:pt x="865" y="1408"/>
                    </a:lnTo>
                    <a:lnTo>
                      <a:pt x="926" y="1412"/>
                    </a:lnTo>
                    <a:lnTo>
                      <a:pt x="987" y="1408"/>
                    </a:lnTo>
                    <a:lnTo>
                      <a:pt x="1045" y="1397"/>
                    </a:lnTo>
                    <a:lnTo>
                      <a:pt x="1101" y="1379"/>
                    </a:lnTo>
                    <a:lnTo>
                      <a:pt x="1155" y="1355"/>
                    </a:lnTo>
                    <a:lnTo>
                      <a:pt x="1203" y="1324"/>
                    </a:lnTo>
                    <a:lnTo>
                      <a:pt x="1249" y="1289"/>
                    </a:lnTo>
                    <a:lnTo>
                      <a:pt x="1289" y="1248"/>
                    </a:lnTo>
                    <a:lnTo>
                      <a:pt x="1325" y="1204"/>
                    </a:lnTo>
                    <a:lnTo>
                      <a:pt x="1355" y="1154"/>
                    </a:lnTo>
                    <a:lnTo>
                      <a:pt x="1380" y="1102"/>
                    </a:lnTo>
                    <a:lnTo>
                      <a:pt x="1397" y="1045"/>
                    </a:lnTo>
                    <a:lnTo>
                      <a:pt x="1407" y="987"/>
                    </a:lnTo>
                    <a:lnTo>
                      <a:pt x="1411" y="926"/>
                    </a:lnTo>
                    <a:lnTo>
                      <a:pt x="1410" y="889"/>
                    </a:lnTo>
                    <a:lnTo>
                      <a:pt x="1758" y="542"/>
                    </a:lnTo>
                    <a:lnTo>
                      <a:pt x="1764" y="535"/>
                    </a:lnTo>
                    <a:lnTo>
                      <a:pt x="1795" y="608"/>
                    </a:lnTo>
                    <a:lnTo>
                      <a:pt x="1820" y="683"/>
                    </a:lnTo>
                    <a:lnTo>
                      <a:pt x="1837" y="762"/>
                    </a:lnTo>
                    <a:lnTo>
                      <a:pt x="1848" y="843"/>
                    </a:lnTo>
                    <a:lnTo>
                      <a:pt x="1852" y="926"/>
                    </a:lnTo>
                    <a:lnTo>
                      <a:pt x="1848" y="1011"/>
                    </a:lnTo>
                    <a:lnTo>
                      <a:pt x="1837" y="1092"/>
                    </a:lnTo>
                    <a:lnTo>
                      <a:pt x="1819" y="1172"/>
                    </a:lnTo>
                    <a:lnTo>
                      <a:pt x="1794" y="1250"/>
                    </a:lnTo>
                    <a:lnTo>
                      <a:pt x="1763" y="1323"/>
                    </a:lnTo>
                    <a:lnTo>
                      <a:pt x="1725" y="1393"/>
                    </a:lnTo>
                    <a:lnTo>
                      <a:pt x="1683" y="1460"/>
                    </a:lnTo>
                    <a:lnTo>
                      <a:pt x="1635" y="1522"/>
                    </a:lnTo>
                    <a:lnTo>
                      <a:pt x="1580" y="1581"/>
                    </a:lnTo>
                    <a:lnTo>
                      <a:pt x="1523" y="1634"/>
                    </a:lnTo>
                    <a:lnTo>
                      <a:pt x="1460" y="1682"/>
                    </a:lnTo>
                    <a:lnTo>
                      <a:pt x="1393" y="1726"/>
                    </a:lnTo>
                    <a:lnTo>
                      <a:pt x="1324" y="1762"/>
                    </a:lnTo>
                    <a:lnTo>
                      <a:pt x="1249" y="1794"/>
                    </a:lnTo>
                    <a:lnTo>
                      <a:pt x="1172" y="1818"/>
                    </a:lnTo>
                    <a:lnTo>
                      <a:pt x="1092" y="1836"/>
                    </a:lnTo>
                    <a:lnTo>
                      <a:pt x="1010" y="1847"/>
                    </a:lnTo>
                    <a:lnTo>
                      <a:pt x="926" y="1851"/>
                    </a:lnTo>
                    <a:lnTo>
                      <a:pt x="842" y="1847"/>
                    </a:lnTo>
                    <a:lnTo>
                      <a:pt x="760" y="1836"/>
                    </a:lnTo>
                    <a:lnTo>
                      <a:pt x="680" y="1818"/>
                    </a:lnTo>
                    <a:lnTo>
                      <a:pt x="603" y="1793"/>
                    </a:lnTo>
                    <a:lnTo>
                      <a:pt x="530" y="1762"/>
                    </a:lnTo>
                    <a:lnTo>
                      <a:pt x="459" y="1726"/>
                    </a:lnTo>
                    <a:lnTo>
                      <a:pt x="393" y="1682"/>
                    </a:lnTo>
                    <a:lnTo>
                      <a:pt x="330" y="1634"/>
                    </a:lnTo>
                    <a:lnTo>
                      <a:pt x="272" y="1581"/>
                    </a:lnTo>
                    <a:lnTo>
                      <a:pt x="218" y="1522"/>
                    </a:lnTo>
                    <a:lnTo>
                      <a:pt x="170" y="1459"/>
                    </a:lnTo>
                    <a:lnTo>
                      <a:pt x="127" y="1393"/>
                    </a:lnTo>
                    <a:lnTo>
                      <a:pt x="90" y="1323"/>
                    </a:lnTo>
                    <a:lnTo>
                      <a:pt x="58" y="1248"/>
                    </a:lnTo>
                    <a:lnTo>
                      <a:pt x="33" y="1172"/>
                    </a:lnTo>
                    <a:lnTo>
                      <a:pt x="15" y="1092"/>
                    </a:lnTo>
                    <a:lnTo>
                      <a:pt x="4" y="1010"/>
                    </a:lnTo>
                    <a:lnTo>
                      <a:pt x="0" y="926"/>
                    </a:lnTo>
                    <a:lnTo>
                      <a:pt x="4" y="842"/>
                    </a:lnTo>
                    <a:lnTo>
                      <a:pt x="15" y="760"/>
                    </a:lnTo>
                    <a:lnTo>
                      <a:pt x="33" y="680"/>
                    </a:lnTo>
                    <a:lnTo>
                      <a:pt x="58" y="603"/>
                    </a:lnTo>
                    <a:lnTo>
                      <a:pt x="90" y="530"/>
                    </a:lnTo>
                    <a:lnTo>
                      <a:pt x="127" y="459"/>
                    </a:lnTo>
                    <a:lnTo>
                      <a:pt x="170" y="393"/>
                    </a:lnTo>
                    <a:lnTo>
                      <a:pt x="218" y="329"/>
                    </a:lnTo>
                    <a:lnTo>
                      <a:pt x="272" y="272"/>
                    </a:lnTo>
                    <a:lnTo>
                      <a:pt x="330" y="219"/>
                    </a:lnTo>
                    <a:lnTo>
                      <a:pt x="393" y="170"/>
                    </a:lnTo>
                    <a:lnTo>
                      <a:pt x="459" y="127"/>
                    </a:lnTo>
                    <a:lnTo>
                      <a:pt x="530" y="89"/>
                    </a:lnTo>
                    <a:lnTo>
                      <a:pt x="603" y="59"/>
                    </a:lnTo>
                    <a:lnTo>
                      <a:pt x="680" y="33"/>
                    </a:lnTo>
                    <a:lnTo>
                      <a:pt x="760" y="16"/>
                    </a:lnTo>
                    <a:lnTo>
                      <a:pt x="842" y="4"/>
                    </a:lnTo>
                    <a:lnTo>
                      <a:pt x="9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sp>
            <p:nvSpPr>
              <p:cNvPr id="90" name="Freeform 42"/>
              <p:cNvSpPr>
                <a:spLocks/>
              </p:cNvSpPr>
              <p:nvPr/>
            </p:nvSpPr>
            <p:spPr bwMode="auto">
              <a:xfrm>
                <a:off x="8301038" y="561975"/>
                <a:ext cx="903287" cy="908050"/>
              </a:xfrm>
              <a:custGeom>
                <a:avLst/>
                <a:gdLst>
                  <a:gd name="T0" fmla="*/ 1597 w 2278"/>
                  <a:gd name="T1" fmla="*/ 1 h 2290"/>
                  <a:gd name="T2" fmla="*/ 1619 w 2278"/>
                  <a:gd name="T3" fmla="*/ 15 h 2290"/>
                  <a:gd name="T4" fmla="*/ 1629 w 2278"/>
                  <a:gd name="T5" fmla="*/ 39 h 2290"/>
                  <a:gd name="T6" fmla="*/ 1783 w 2278"/>
                  <a:gd name="T7" fmla="*/ 252 h 2290"/>
                  <a:gd name="T8" fmla="*/ 1826 w 2278"/>
                  <a:gd name="T9" fmla="*/ 223 h 2290"/>
                  <a:gd name="T10" fmla="*/ 1874 w 2278"/>
                  <a:gd name="T11" fmla="*/ 214 h 2290"/>
                  <a:gd name="T12" fmla="*/ 1924 w 2278"/>
                  <a:gd name="T13" fmla="*/ 223 h 2290"/>
                  <a:gd name="T14" fmla="*/ 1967 w 2278"/>
                  <a:gd name="T15" fmla="*/ 252 h 2290"/>
                  <a:gd name="T16" fmla="*/ 2062 w 2278"/>
                  <a:gd name="T17" fmla="*/ 352 h 2290"/>
                  <a:gd name="T18" fmla="*/ 2081 w 2278"/>
                  <a:gd name="T19" fmla="*/ 407 h 2290"/>
                  <a:gd name="T20" fmla="*/ 2075 w 2278"/>
                  <a:gd name="T21" fmla="*/ 463 h 2290"/>
                  <a:gd name="T22" fmla="*/ 2043 w 2278"/>
                  <a:gd name="T23" fmla="*/ 514 h 2290"/>
                  <a:gd name="T24" fmla="*/ 2237 w 2278"/>
                  <a:gd name="T25" fmla="*/ 648 h 2290"/>
                  <a:gd name="T26" fmla="*/ 2264 w 2278"/>
                  <a:gd name="T27" fmla="*/ 660 h 2290"/>
                  <a:gd name="T28" fmla="*/ 2277 w 2278"/>
                  <a:gd name="T29" fmla="*/ 684 h 2290"/>
                  <a:gd name="T30" fmla="*/ 2274 w 2278"/>
                  <a:gd name="T31" fmla="*/ 710 h 2290"/>
                  <a:gd name="T32" fmla="*/ 1762 w 2278"/>
                  <a:gd name="T33" fmla="*/ 1225 h 2290"/>
                  <a:gd name="T34" fmla="*/ 1706 w 2278"/>
                  <a:gd name="T35" fmla="*/ 1265 h 2290"/>
                  <a:gd name="T36" fmla="*/ 1642 w 2278"/>
                  <a:gd name="T37" fmla="*/ 1286 h 2290"/>
                  <a:gd name="T38" fmla="*/ 1600 w 2278"/>
                  <a:gd name="T39" fmla="*/ 1288 h 2290"/>
                  <a:gd name="T40" fmla="*/ 1578 w 2278"/>
                  <a:gd name="T41" fmla="*/ 1287 h 2290"/>
                  <a:gd name="T42" fmla="*/ 303 w 2278"/>
                  <a:gd name="T43" fmla="*/ 2253 h 2290"/>
                  <a:gd name="T44" fmla="*/ 258 w 2278"/>
                  <a:gd name="T45" fmla="*/ 2280 h 2290"/>
                  <a:gd name="T46" fmla="*/ 115 w 2278"/>
                  <a:gd name="T47" fmla="*/ 2290 h 2290"/>
                  <a:gd name="T48" fmla="*/ 83 w 2278"/>
                  <a:gd name="T49" fmla="*/ 2287 h 2290"/>
                  <a:gd name="T50" fmla="*/ 37 w 2278"/>
                  <a:gd name="T51" fmla="*/ 2264 h 2290"/>
                  <a:gd name="T52" fmla="*/ 8 w 2278"/>
                  <a:gd name="T53" fmla="*/ 2224 h 2290"/>
                  <a:gd name="T54" fmla="*/ 0 w 2278"/>
                  <a:gd name="T55" fmla="*/ 2172 h 2290"/>
                  <a:gd name="T56" fmla="*/ 13 w 2278"/>
                  <a:gd name="T57" fmla="*/ 2036 h 2290"/>
                  <a:gd name="T58" fmla="*/ 40 w 2278"/>
                  <a:gd name="T59" fmla="*/ 1993 h 2290"/>
                  <a:gd name="T60" fmla="*/ 497 w 2278"/>
                  <a:gd name="T61" fmla="*/ 1536 h 2290"/>
                  <a:gd name="T62" fmla="*/ 831 w 2278"/>
                  <a:gd name="T63" fmla="*/ 1202 h 2290"/>
                  <a:gd name="T64" fmla="*/ 989 w 2278"/>
                  <a:gd name="T65" fmla="*/ 705 h 2290"/>
                  <a:gd name="T66" fmla="*/ 989 w 2278"/>
                  <a:gd name="T67" fmla="*/ 648 h 2290"/>
                  <a:gd name="T68" fmla="*/ 1008 w 2278"/>
                  <a:gd name="T69" fmla="*/ 576 h 2290"/>
                  <a:gd name="T70" fmla="*/ 1052 w 2278"/>
                  <a:gd name="T71" fmla="*/ 514 h 2290"/>
                  <a:gd name="T72" fmla="*/ 1564 w 2278"/>
                  <a:gd name="T73" fmla="*/ 5 h 2290"/>
                  <a:gd name="T74" fmla="*/ 1584 w 2278"/>
                  <a:gd name="T75" fmla="*/ 0 h 2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8" h="2290">
                    <a:moveTo>
                      <a:pt x="1584" y="0"/>
                    </a:moveTo>
                    <a:lnTo>
                      <a:pt x="1597" y="1"/>
                    </a:lnTo>
                    <a:lnTo>
                      <a:pt x="1609" y="6"/>
                    </a:lnTo>
                    <a:lnTo>
                      <a:pt x="1619" y="15"/>
                    </a:lnTo>
                    <a:lnTo>
                      <a:pt x="1625" y="26"/>
                    </a:lnTo>
                    <a:lnTo>
                      <a:pt x="1629" y="39"/>
                    </a:lnTo>
                    <a:lnTo>
                      <a:pt x="1656" y="379"/>
                    </a:lnTo>
                    <a:lnTo>
                      <a:pt x="1783" y="252"/>
                    </a:lnTo>
                    <a:lnTo>
                      <a:pt x="1803" y="234"/>
                    </a:lnTo>
                    <a:lnTo>
                      <a:pt x="1826" y="223"/>
                    </a:lnTo>
                    <a:lnTo>
                      <a:pt x="1850" y="215"/>
                    </a:lnTo>
                    <a:lnTo>
                      <a:pt x="1874" y="214"/>
                    </a:lnTo>
                    <a:lnTo>
                      <a:pt x="1899" y="215"/>
                    </a:lnTo>
                    <a:lnTo>
                      <a:pt x="1924" y="223"/>
                    </a:lnTo>
                    <a:lnTo>
                      <a:pt x="1946" y="234"/>
                    </a:lnTo>
                    <a:lnTo>
                      <a:pt x="1967" y="252"/>
                    </a:lnTo>
                    <a:lnTo>
                      <a:pt x="2043" y="330"/>
                    </a:lnTo>
                    <a:lnTo>
                      <a:pt x="2062" y="352"/>
                    </a:lnTo>
                    <a:lnTo>
                      <a:pt x="2075" y="379"/>
                    </a:lnTo>
                    <a:lnTo>
                      <a:pt x="2081" y="407"/>
                    </a:lnTo>
                    <a:lnTo>
                      <a:pt x="2081" y="435"/>
                    </a:lnTo>
                    <a:lnTo>
                      <a:pt x="2075" y="463"/>
                    </a:lnTo>
                    <a:lnTo>
                      <a:pt x="2062" y="490"/>
                    </a:lnTo>
                    <a:lnTo>
                      <a:pt x="2043" y="514"/>
                    </a:lnTo>
                    <a:lnTo>
                      <a:pt x="1932" y="624"/>
                    </a:lnTo>
                    <a:lnTo>
                      <a:pt x="2237" y="648"/>
                    </a:lnTo>
                    <a:lnTo>
                      <a:pt x="2251" y="652"/>
                    </a:lnTo>
                    <a:lnTo>
                      <a:pt x="2264" y="660"/>
                    </a:lnTo>
                    <a:lnTo>
                      <a:pt x="2272" y="670"/>
                    </a:lnTo>
                    <a:lnTo>
                      <a:pt x="2277" y="684"/>
                    </a:lnTo>
                    <a:lnTo>
                      <a:pt x="2278" y="696"/>
                    </a:lnTo>
                    <a:lnTo>
                      <a:pt x="2274" y="710"/>
                    </a:lnTo>
                    <a:lnTo>
                      <a:pt x="2265" y="723"/>
                    </a:lnTo>
                    <a:lnTo>
                      <a:pt x="1762" y="1225"/>
                    </a:lnTo>
                    <a:lnTo>
                      <a:pt x="1736" y="1247"/>
                    </a:lnTo>
                    <a:lnTo>
                      <a:pt x="1706" y="1265"/>
                    </a:lnTo>
                    <a:lnTo>
                      <a:pt x="1675" y="1278"/>
                    </a:lnTo>
                    <a:lnTo>
                      <a:pt x="1642" y="1286"/>
                    </a:lnTo>
                    <a:lnTo>
                      <a:pt x="1607" y="1289"/>
                    </a:lnTo>
                    <a:lnTo>
                      <a:pt x="1600" y="1288"/>
                    </a:lnTo>
                    <a:lnTo>
                      <a:pt x="1591" y="1288"/>
                    </a:lnTo>
                    <a:lnTo>
                      <a:pt x="1578" y="1287"/>
                    </a:lnTo>
                    <a:lnTo>
                      <a:pt x="1291" y="1265"/>
                    </a:lnTo>
                    <a:lnTo>
                      <a:pt x="303" y="2253"/>
                    </a:lnTo>
                    <a:lnTo>
                      <a:pt x="282" y="2269"/>
                    </a:lnTo>
                    <a:lnTo>
                      <a:pt x="258" y="2280"/>
                    </a:lnTo>
                    <a:lnTo>
                      <a:pt x="232" y="2285"/>
                    </a:lnTo>
                    <a:lnTo>
                      <a:pt x="115" y="2290"/>
                    </a:lnTo>
                    <a:lnTo>
                      <a:pt x="110" y="2290"/>
                    </a:lnTo>
                    <a:lnTo>
                      <a:pt x="83" y="2287"/>
                    </a:lnTo>
                    <a:lnTo>
                      <a:pt x="59" y="2278"/>
                    </a:lnTo>
                    <a:lnTo>
                      <a:pt x="37" y="2264"/>
                    </a:lnTo>
                    <a:lnTo>
                      <a:pt x="21" y="2245"/>
                    </a:lnTo>
                    <a:lnTo>
                      <a:pt x="8" y="2224"/>
                    </a:lnTo>
                    <a:lnTo>
                      <a:pt x="0" y="2198"/>
                    </a:lnTo>
                    <a:lnTo>
                      <a:pt x="0" y="2172"/>
                    </a:lnTo>
                    <a:lnTo>
                      <a:pt x="9" y="2061"/>
                    </a:lnTo>
                    <a:lnTo>
                      <a:pt x="13" y="2036"/>
                    </a:lnTo>
                    <a:lnTo>
                      <a:pt x="25" y="2013"/>
                    </a:lnTo>
                    <a:lnTo>
                      <a:pt x="40" y="1993"/>
                    </a:lnTo>
                    <a:lnTo>
                      <a:pt x="181" y="1853"/>
                    </a:lnTo>
                    <a:lnTo>
                      <a:pt x="497" y="1536"/>
                    </a:lnTo>
                    <a:lnTo>
                      <a:pt x="505" y="1529"/>
                    </a:lnTo>
                    <a:lnTo>
                      <a:pt x="831" y="1202"/>
                    </a:lnTo>
                    <a:lnTo>
                      <a:pt x="1013" y="1020"/>
                    </a:lnTo>
                    <a:lnTo>
                      <a:pt x="989" y="705"/>
                    </a:lnTo>
                    <a:lnTo>
                      <a:pt x="987" y="686"/>
                    </a:lnTo>
                    <a:lnTo>
                      <a:pt x="989" y="648"/>
                    </a:lnTo>
                    <a:lnTo>
                      <a:pt x="995" y="611"/>
                    </a:lnTo>
                    <a:lnTo>
                      <a:pt x="1008" y="576"/>
                    </a:lnTo>
                    <a:lnTo>
                      <a:pt x="1027" y="543"/>
                    </a:lnTo>
                    <a:lnTo>
                      <a:pt x="1052" y="514"/>
                    </a:lnTo>
                    <a:lnTo>
                      <a:pt x="1554" y="12"/>
                    </a:lnTo>
                    <a:lnTo>
                      <a:pt x="1564" y="5"/>
                    </a:lnTo>
                    <a:lnTo>
                      <a:pt x="1574" y="1"/>
                    </a:lnTo>
                    <a:lnTo>
                      <a:pt x="15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grpSp>
        <p:grpSp>
          <p:nvGrpSpPr>
            <p:cNvPr id="80" name="Group 79"/>
            <p:cNvGrpSpPr/>
            <p:nvPr/>
          </p:nvGrpSpPr>
          <p:grpSpPr>
            <a:xfrm>
              <a:off x="4895198" y="3328110"/>
              <a:ext cx="234700" cy="234961"/>
              <a:chOff x="9756775" y="890588"/>
              <a:chExt cx="1422401" cy="1423987"/>
            </a:xfrm>
            <a:solidFill>
              <a:srgbClr val="EF7521"/>
            </a:solidFill>
          </p:grpSpPr>
          <p:sp>
            <p:nvSpPr>
              <p:cNvPr id="81" name="Freeform 47"/>
              <p:cNvSpPr>
                <a:spLocks/>
              </p:cNvSpPr>
              <p:nvPr/>
            </p:nvSpPr>
            <p:spPr bwMode="auto">
              <a:xfrm>
                <a:off x="9842500" y="890588"/>
                <a:ext cx="280988" cy="280987"/>
              </a:xfrm>
              <a:custGeom>
                <a:avLst/>
                <a:gdLst>
                  <a:gd name="T0" fmla="*/ 354 w 708"/>
                  <a:gd name="T1" fmla="*/ 0 h 709"/>
                  <a:gd name="T2" fmla="*/ 402 w 708"/>
                  <a:gd name="T3" fmla="*/ 3 h 709"/>
                  <a:gd name="T4" fmla="*/ 448 w 708"/>
                  <a:gd name="T5" fmla="*/ 12 h 709"/>
                  <a:gd name="T6" fmla="*/ 492 w 708"/>
                  <a:gd name="T7" fmla="*/ 27 h 709"/>
                  <a:gd name="T8" fmla="*/ 533 w 708"/>
                  <a:gd name="T9" fmla="*/ 48 h 709"/>
                  <a:gd name="T10" fmla="*/ 570 w 708"/>
                  <a:gd name="T11" fmla="*/ 74 h 709"/>
                  <a:gd name="T12" fmla="*/ 604 w 708"/>
                  <a:gd name="T13" fmla="*/ 103 h 709"/>
                  <a:gd name="T14" fmla="*/ 633 w 708"/>
                  <a:gd name="T15" fmla="*/ 137 h 709"/>
                  <a:gd name="T16" fmla="*/ 660 w 708"/>
                  <a:gd name="T17" fmla="*/ 175 h 709"/>
                  <a:gd name="T18" fmla="*/ 679 w 708"/>
                  <a:gd name="T19" fmla="*/ 216 h 709"/>
                  <a:gd name="T20" fmla="*/ 695 w 708"/>
                  <a:gd name="T21" fmla="*/ 260 h 709"/>
                  <a:gd name="T22" fmla="*/ 705 w 708"/>
                  <a:gd name="T23" fmla="*/ 307 h 709"/>
                  <a:gd name="T24" fmla="*/ 708 w 708"/>
                  <a:gd name="T25" fmla="*/ 354 h 709"/>
                  <a:gd name="T26" fmla="*/ 705 w 708"/>
                  <a:gd name="T27" fmla="*/ 402 h 709"/>
                  <a:gd name="T28" fmla="*/ 695 w 708"/>
                  <a:gd name="T29" fmla="*/ 448 h 709"/>
                  <a:gd name="T30" fmla="*/ 679 w 708"/>
                  <a:gd name="T31" fmla="*/ 492 h 709"/>
                  <a:gd name="T32" fmla="*/ 660 w 708"/>
                  <a:gd name="T33" fmla="*/ 533 h 709"/>
                  <a:gd name="T34" fmla="*/ 633 w 708"/>
                  <a:gd name="T35" fmla="*/ 571 h 709"/>
                  <a:gd name="T36" fmla="*/ 604 w 708"/>
                  <a:gd name="T37" fmla="*/ 604 h 709"/>
                  <a:gd name="T38" fmla="*/ 570 w 708"/>
                  <a:gd name="T39" fmla="*/ 635 h 709"/>
                  <a:gd name="T40" fmla="*/ 533 w 708"/>
                  <a:gd name="T41" fmla="*/ 660 h 709"/>
                  <a:gd name="T42" fmla="*/ 492 w 708"/>
                  <a:gd name="T43" fmla="*/ 681 h 709"/>
                  <a:gd name="T44" fmla="*/ 448 w 708"/>
                  <a:gd name="T45" fmla="*/ 695 h 709"/>
                  <a:gd name="T46" fmla="*/ 402 w 708"/>
                  <a:gd name="T47" fmla="*/ 705 h 709"/>
                  <a:gd name="T48" fmla="*/ 354 w 708"/>
                  <a:gd name="T49" fmla="*/ 709 h 709"/>
                  <a:gd name="T50" fmla="*/ 306 w 708"/>
                  <a:gd name="T51" fmla="*/ 705 h 709"/>
                  <a:gd name="T52" fmla="*/ 260 w 708"/>
                  <a:gd name="T53" fmla="*/ 695 h 709"/>
                  <a:gd name="T54" fmla="*/ 216 w 708"/>
                  <a:gd name="T55" fmla="*/ 681 h 709"/>
                  <a:gd name="T56" fmla="*/ 175 w 708"/>
                  <a:gd name="T57" fmla="*/ 660 h 709"/>
                  <a:gd name="T58" fmla="*/ 138 w 708"/>
                  <a:gd name="T59" fmla="*/ 635 h 709"/>
                  <a:gd name="T60" fmla="*/ 104 w 708"/>
                  <a:gd name="T61" fmla="*/ 604 h 709"/>
                  <a:gd name="T62" fmla="*/ 74 w 708"/>
                  <a:gd name="T63" fmla="*/ 571 h 709"/>
                  <a:gd name="T64" fmla="*/ 48 w 708"/>
                  <a:gd name="T65" fmla="*/ 533 h 709"/>
                  <a:gd name="T66" fmla="*/ 28 w 708"/>
                  <a:gd name="T67" fmla="*/ 492 h 709"/>
                  <a:gd name="T68" fmla="*/ 13 w 708"/>
                  <a:gd name="T69" fmla="*/ 448 h 709"/>
                  <a:gd name="T70" fmla="*/ 3 w 708"/>
                  <a:gd name="T71" fmla="*/ 402 h 709"/>
                  <a:gd name="T72" fmla="*/ 0 w 708"/>
                  <a:gd name="T73" fmla="*/ 354 h 709"/>
                  <a:gd name="T74" fmla="*/ 3 w 708"/>
                  <a:gd name="T75" fmla="*/ 307 h 709"/>
                  <a:gd name="T76" fmla="*/ 13 w 708"/>
                  <a:gd name="T77" fmla="*/ 260 h 709"/>
                  <a:gd name="T78" fmla="*/ 28 w 708"/>
                  <a:gd name="T79" fmla="*/ 216 h 709"/>
                  <a:gd name="T80" fmla="*/ 48 w 708"/>
                  <a:gd name="T81" fmla="*/ 175 h 709"/>
                  <a:gd name="T82" fmla="*/ 74 w 708"/>
                  <a:gd name="T83" fmla="*/ 137 h 709"/>
                  <a:gd name="T84" fmla="*/ 104 w 708"/>
                  <a:gd name="T85" fmla="*/ 103 h 709"/>
                  <a:gd name="T86" fmla="*/ 138 w 708"/>
                  <a:gd name="T87" fmla="*/ 74 h 709"/>
                  <a:gd name="T88" fmla="*/ 175 w 708"/>
                  <a:gd name="T89" fmla="*/ 48 h 709"/>
                  <a:gd name="T90" fmla="*/ 216 w 708"/>
                  <a:gd name="T91" fmla="*/ 27 h 709"/>
                  <a:gd name="T92" fmla="*/ 260 w 708"/>
                  <a:gd name="T93" fmla="*/ 12 h 709"/>
                  <a:gd name="T94" fmla="*/ 306 w 708"/>
                  <a:gd name="T95" fmla="*/ 3 h 709"/>
                  <a:gd name="T96" fmla="*/ 354 w 708"/>
                  <a:gd name="T97"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8" h="709">
                    <a:moveTo>
                      <a:pt x="354" y="0"/>
                    </a:moveTo>
                    <a:lnTo>
                      <a:pt x="402" y="3"/>
                    </a:lnTo>
                    <a:lnTo>
                      <a:pt x="448" y="12"/>
                    </a:lnTo>
                    <a:lnTo>
                      <a:pt x="492" y="27"/>
                    </a:lnTo>
                    <a:lnTo>
                      <a:pt x="533" y="48"/>
                    </a:lnTo>
                    <a:lnTo>
                      <a:pt x="570" y="74"/>
                    </a:lnTo>
                    <a:lnTo>
                      <a:pt x="604" y="103"/>
                    </a:lnTo>
                    <a:lnTo>
                      <a:pt x="633" y="137"/>
                    </a:lnTo>
                    <a:lnTo>
                      <a:pt x="660" y="175"/>
                    </a:lnTo>
                    <a:lnTo>
                      <a:pt x="679" y="216"/>
                    </a:lnTo>
                    <a:lnTo>
                      <a:pt x="695" y="260"/>
                    </a:lnTo>
                    <a:lnTo>
                      <a:pt x="705" y="307"/>
                    </a:lnTo>
                    <a:lnTo>
                      <a:pt x="708" y="354"/>
                    </a:lnTo>
                    <a:lnTo>
                      <a:pt x="705" y="402"/>
                    </a:lnTo>
                    <a:lnTo>
                      <a:pt x="695" y="448"/>
                    </a:lnTo>
                    <a:lnTo>
                      <a:pt x="679" y="492"/>
                    </a:lnTo>
                    <a:lnTo>
                      <a:pt x="660" y="533"/>
                    </a:lnTo>
                    <a:lnTo>
                      <a:pt x="633" y="571"/>
                    </a:lnTo>
                    <a:lnTo>
                      <a:pt x="604" y="604"/>
                    </a:lnTo>
                    <a:lnTo>
                      <a:pt x="570" y="635"/>
                    </a:lnTo>
                    <a:lnTo>
                      <a:pt x="533" y="660"/>
                    </a:lnTo>
                    <a:lnTo>
                      <a:pt x="492" y="681"/>
                    </a:lnTo>
                    <a:lnTo>
                      <a:pt x="448" y="695"/>
                    </a:lnTo>
                    <a:lnTo>
                      <a:pt x="402" y="705"/>
                    </a:lnTo>
                    <a:lnTo>
                      <a:pt x="354" y="709"/>
                    </a:lnTo>
                    <a:lnTo>
                      <a:pt x="306" y="705"/>
                    </a:lnTo>
                    <a:lnTo>
                      <a:pt x="260" y="695"/>
                    </a:lnTo>
                    <a:lnTo>
                      <a:pt x="216" y="681"/>
                    </a:lnTo>
                    <a:lnTo>
                      <a:pt x="175" y="660"/>
                    </a:lnTo>
                    <a:lnTo>
                      <a:pt x="138" y="635"/>
                    </a:lnTo>
                    <a:lnTo>
                      <a:pt x="104" y="604"/>
                    </a:lnTo>
                    <a:lnTo>
                      <a:pt x="74" y="571"/>
                    </a:lnTo>
                    <a:lnTo>
                      <a:pt x="48" y="533"/>
                    </a:lnTo>
                    <a:lnTo>
                      <a:pt x="28" y="492"/>
                    </a:lnTo>
                    <a:lnTo>
                      <a:pt x="13" y="448"/>
                    </a:lnTo>
                    <a:lnTo>
                      <a:pt x="3" y="402"/>
                    </a:lnTo>
                    <a:lnTo>
                      <a:pt x="0" y="354"/>
                    </a:lnTo>
                    <a:lnTo>
                      <a:pt x="3" y="307"/>
                    </a:lnTo>
                    <a:lnTo>
                      <a:pt x="13" y="260"/>
                    </a:lnTo>
                    <a:lnTo>
                      <a:pt x="28" y="216"/>
                    </a:lnTo>
                    <a:lnTo>
                      <a:pt x="48" y="175"/>
                    </a:lnTo>
                    <a:lnTo>
                      <a:pt x="74" y="137"/>
                    </a:lnTo>
                    <a:lnTo>
                      <a:pt x="104" y="103"/>
                    </a:lnTo>
                    <a:lnTo>
                      <a:pt x="138" y="74"/>
                    </a:lnTo>
                    <a:lnTo>
                      <a:pt x="175" y="48"/>
                    </a:lnTo>
                    <a:lnTo>
                      <a:pt x="216" y="27"/>
                    </a:lnTo>
                    <a:lnTo>
                      <a:pt x="260" y="12"/>
                    </a:lnTo>
                    <a:lnTo>
                      <a:pt x="306" y="3"/>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sp>
            <p:nvSpPr>
              <p:cNvPr id="82" name="Freeform 48"/>
              <p:cNvSpPr>
                <a:spLocks/>
              </p:cNvSpPr>
              <p:nvPr/>
            </p:nvSpPr>
            <p:spPr bwMode="auto">
              <a:xfrm>
                <a:off x="9756775" y="1223963"/>
                <a:ext cx="452438" cy="788987"/>
              </a:xfrm>
              <a:custGeom>
                <a:avLst/>
                <a:gdLst>
                  <a:gd name="T0" fmla="*/ 964 w 1140"/>
                  <a:gd name="T1" fmla="*/ 0 h 1990"/>
                  <a:gd name="T2" fmla="*/ 1026 w 1140"/>
                  <a:gd name="T3" fmla="*/ 11 h 1990"/>
                  <a:gd name="T4" fmla="*/ 1077 w 1140"/>
                  <a:gd name="T5" fmla="*/ 42 h 1990"/>
                  <a:gd name="T6" fmla="*/ 1116 w 1140"/>
                  <a:gd name="T7" fmla="*/ 87 h 1990"/>
                  <a:gd name="T8" fmla="*/ 1137 w 1140"/>
                  <a:gd name="T9" fmla="*/ 144 h 1990"/>
                  <a:gd name="T10" fmla="*/ 1140 w 1140"/>
                  <a:gd name="T11" fmla="*/ 247 h 1990"/>
                  <a:gd name="T12" fmla="*/ 1053 w 1140"/>
                  <a:gd name="T13" fmla="*/ 297 h 1990"/>
                  <a:gd name="T14" fmla="*/ 980 w 1140"/>
                  <a:gd name="T15" fmla="*/ 365 h 1990"/>
                  <a:gd name="T16" fmla="*/ 925 w 1140"/>
                  <a:gd name="T17" fmla="*/ 449 h 1990"/>
                  <a:gd name="T18" fmla="*/ 889 w 1140"/>
                  <a:gd name="T19" fmla="*/ 544 h 1990"/>
                  <a:gd name="T20" fmla="*/ 877 w 1140"/>
                  <a:gd name="T21" fmla="*/ 647 h 1990"/>
                  <a:gd name="T22" fmla="*/ 879 w 1140"/>
                  <a:gd name="T23" fmla="*/ 1611 h 1990"/>
                  <a:gd name="T24" fmla="*/ 897 w 1140"/>
                  <a:gd name="T25" fmla="*/ 1696 h 1990"/>
                  <a:gd name="T26" fmla="*/ 929 w 1140"/>
                  <a:gd name="T27" fmla="*/ 1772 h 1990"/>
                  <a:gd name="T28" fmla="*/ 926 w 1140"/>
                  <a:gd name="T29" fmla="*/ 1845 h 1990"/>
                  <a:gd name="T30" fmla="*/ 905 w 1140"/>
                  <a:gd name="T31" fmla="*/ 1902 h 1990"/>
                  <a:gd name="T32" fmla="*/ 867 w 1140"/>
                  <a:gd name="T33" fmla="*/ 1948 h 1990"/>
                  <a:gd name="T34" fmla="*/ 815 w 1140"/>
                  <a:gd name="T35" fmla="*/ 1979 h 1990"/>
                  <a:gd name="T36" fmla="*/ 754 w 1140"/>
                  <a:gd name="T37" fmla="*/ 1990 h 1990"/>
                  <a:gd name="T38" fmla="*/ 354 w 1140"/>
                  <a:gd name="T39" fmla="*/ 1987 h 1990"/>
                  <a:gd name="T40" fmla="*/ 297 w 1140"/>
                  <a:gd name="T41" fmla="*/ 1966 h 1990"/>
                  <a:gd name="T42" fmla="*/ 252 w 1140"/>
                  <a:gd name="T43" fmla="*/ 1927 h 1990"/>
                  <a:gd name="T44" fmla="*/ 221 w 1140"/>
                  <a:gd name="T45" fmla="*/ 1875 h 1990"/>
                  <a:gd name="T46" fmla="*/ 210 w 1140"/>
                  <a:gd name="T47" fmla="*/ 1814 h 1990"/>
                  <a:gd name="T48" fmla="*/ 175 w 1140"/>
                  <a:gd name="T49" fmla="*/ 1111 h 1990"/>
                  <a:gd name="T50" fmla="*/ 113 w 1140"/>
                  <a:gd name="T51" fmla="*/ 1100 h 1990"/>
                  <a:gd name="T52" fmla="*/ 61 w 1140"/>
                  <a:gd name="T53" fmla="*/ 1069 h 1990"/>
                  <a:gd name="T54" fmla="*/ 23 w 1140"/>
                  <a:gd name="T55" fmla="*/ 1023 h 1990"/>
                  <a:gd name="T56" fmla="*/ 2 w 1140"/>
                  <a:gd name="T57" fmla="*/ 966 h 1990"/>
                  <a:gd name="T58" fmla="*/ 0 w 1140"/>
                  <a:gd name="T59" fmla="*/ 176 h 1990"/>
                  <a:gd name="T60" fmla="*/ 11 w 1140"/>
                  <a:gd name="T61" fmla="*/ 115 h 1990"/>
                  <a:gd name="T62" fmla="*/ 42 w 1140"/>
                  <a:gd name="T63" fmla="*/ 63 h 1990"/>
                  <a:gd name="T64" fmla="*/ 86 w 1140"/>
                  <a:gd name="T65" fmla="*/ 25 h 1990"/>
                  <a:gd name="T66" fmla="*/ 143 w 1140"/>
                  <a:gd name="T67" fmla="*/ 4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0" h="1990">
                    <a:moveTo>
                      <a:pt x="175" y="0"/>
                    </a:moveTo>
                    <a:lnTo>
                      <a:pt x="964" y="0"/>
                    </a:lnTo>
                    <a:lnTo>
                      <a:pt x="996" y="4"/>
                    </a:lnTo>
                    <a:lnTo>
                      <a:pt x="1026" y="11"/>
                    </a:lnTo>
                    <a:lnTo>
                      <a:pt x="1053" y="25"/>
                    </a:lnTo>
                    <a:lnTo>
                      <a:pt x="1077" y="42"/>
                    </a:lnTo>
                    <a:lnTo>
                      <a:pt x="1098" y="63"/>
                    </a:lnTo>
                    <a:lnTo>
                      <a:pt x="1116" y="87"/>
                    </a:lnTo>
                    <a:lnTo>
                      <a:pt x="1129" y="115"/>
                    </a:lnTo>
                    <a:lnTo>
                      <a:pt x="1137" y="144"/>
                    </a:lnTo>
                    <a:lnTo>
                      <a:pt x="1140" y="176"/>
                    </a:lnTo>
                    <a:lnTo>
                      <a:pt x="1140" y="247"/>
                    </a:lnTo>
                    <a:lnTo>
                      <a:pt x="1095" y="270"/>
                    </a:lnTo>
                    <a:lnTo>
                      <a:pt x="1053" y="297"/>
                    </a:lnTo>
                    <a:lnTo>
                      <a:pt x="1015" y="329"/>
                    </a:lnTo>
                    <a:lnTo>
                      <a:pt x="980" y="365"/>
                    </a:lnTo>
                    <a:lnTo>
                      <a:pt x="950" y="406"/>
                    </a:lnTo>
                    <a:lnTo>
                      <a:pt x="925" y="449"/>
                    </a:lnTo>
                    <a:lnTo>
                      <a:pt x="904" y="495"/>
                    </a:lnTo>
                    <a:lnTo>
                      <a:pt x="889" y="544"/>
                    </a:lnTo>
                    <a:lnTo>
                      <a:pt x="880" y="595"/>
                    </a:lnTo>
                    <a:lnTo>
                      <a:pt x="877" y="647"/>
                    </a:lnTo>
                    <a:lnTo>
                      <a:pt x="877" y="1568"/>
                    </a:lnTo>
                    <a:lnTo>
                      <a:pt x="879" y="1611"/>
                    </a:lnTo>
                    <a:lnTo>
                      <a:pt x="886" y="1654"/>
                    </a:lnTo>
                    <a:lnTo>
                      <a:pt x="897" y="1696"/>
                    </a:lnTo>
                    <a:lnTo>
                      <a:pt x="912" y="1735"/>
                    </a:lnTo>
                    <a:lnTo>
                      <a:pt x="929" y="1772"/>
                    </a:lnTo>
                    <a:lnTo>
                      <a:pt x="929" y="1814"/>
                    </a:lnTo>
                    <a:lnTo>
                      <a:pt x="926" y="1845"/>
                    </a:lnTo>
                    <a:lnTo>
                      <a:pt x="918" y="1875"/>
                    </a:lnTo>
                    <a:lnTo>
                      <a:pt x="905" y="1902"/>
                    </a:lnTo>
                    <a:lnTo>
                      <a:pt x="888" y="1927"/>
                    </a:lnTo>
                    <a:lnTo>
                      <a:pt x="867" y="1948"/>
                    </a:lnTo>
                    <a:lnTo>
                      <a:pt x="843" y="1966"/>
                    </a:lnTo>
                    <a:lnTo>
                      <a:pt x="815" y="1979"/>
                    </a:lnTo>
                    <a:lnTo>
                      <a:pt x="786" y="1987"/>
                    </a:lnTo>
                    <a:lnTo>
                      <a:pt x="754" y="1990"/>
                    </a:lnTo>
                    <a:lnTo>
                      <a:pt x="386" y="1990"/>
                    </a:lnTo>
                    <a:lnTo>
                      <a:pt x="354" y="1987"/>
                    </a:lnTo>
                    <a:lnTo>
                      <a:pt x="324" y="1979"/>
                    </a:lnTo>
                    <a:lnTo>
                      <a:pt x="297" y="1966"/>
                    </a:lnTo>
                    <a:lnTo>
                      <a:pt x="273" y="1948"/>
                    </a:lnTo>
                    <a:lnTo>
                      <a:pt x="252" y="1927"/>
                    </a:lnTo>
                    <a:lnTo>
                      <a:pt x="234" y="1902"/>
                    </a:lnTo>
                    <a:lnTo>
                      <a:pt x="221" y="1875"/>
                    </a:lnTo>
                    <a:lnTo>
                      <a:pt x="214" y="1845"/>
                    </a:lnTo>
                    <a:lnTo>
                      <a:pt x="210" y="1814"/>
                    </a:lnTo>
                    <a:lnTo>
                      <a:pt x="210" y="1111"/>
                    </a:lnTo>
                    <a:lnTo>
                      <a:pt x="175" y="1111"/>
                    </a:lnTo>
                    <a:lnTo>
                      <a:pt x="143" y="1108"/>
                    </a:lnTo>
                    <a:lnTo>
                      <a:pt x="113" y="1100"/>
                    </a:lnTo>
                    <a:lnTo>
                      <a:pt x="85" y="1087"/>
                    </a:lnTo>
                    <a:lnTo>
                      <a:pt x="61" y="1069"/>
                    </a:lnTo>
                    <a:lnTo>
                      <a:pt x="40" y="1048"/>
                    </a:lnTo>
                    <a:lnTo>
                      <a:pt x="23" y="1023"/>
                    </a:lnTo>
                    <a:lnTo>
                      <a:pt x="11" y="996"/>
                    </a:lnTo>
                    <a:lnTo>
                      <a:pt x="2" y="966"/>
                    </a:lnTo>
                    <a:lnTo>
                      <a:pt x="0" y="935"/>
                    </a:lnTo>
                    <a:lnTo>
                      <a:pt x="0" y="176"/>
                    </a:lnTo>
                    <a:lnTo>
                      <a:pt x="3" y="144"/>
                    </a:lnTo>
                    <a:lnTo>
                      <a:pt x="11" y="115"/>
                    </a:lnTo>
                    <a:lnTo>
                      <a:pt x="24" y="87"/>
                    </a:lnTo>
                    <a:lnTo>
                      <a:pt x="42" y="63"/>
                    </a:lnTo>
                    <a:lnTo>
                      <a:pt x="62" y="42"/>
                    </a:lnTo>
                    <a:lnTo>
                      <a:pt x="86" y="25"/>
                    </a:lnTo>
                    <a:lnTo>
                      <a:pt x="114" y="11"/>
                    </a:lnTo>
                    <a:lnTo>
                      <a:pt x="143" y="4"/>
                    </a:lnTo>
                    <a:lnTo>
                      <a:pt x="1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sp>
            <p:nvSpPr>
              <p:cNvPr id="83" name="Freeform 49"/>
              <p:cNvSpPr>
                <a:spLocks/>
              </p:cNvSpPr>
              <p:nvPr/>
            </p:nvSpPr>
            <p:spPr bwMode="auto">
              <a:xfrm>
                <a:off x="10814050" y="890588"/>
                <a:ext cx="280988" cy="280987"/>
              </a:xfrm>
              <a:custGeom>
                <a:avLst/>
                <a:gdLst>
                  <a:gd name="T0" fmla="*/ 354 w 707"/>
                  <a:gd name="T1" fmla="*/ 0 h 709"/>
                  <a:gd name="T2" fmla="*/ 401 w 707"/>
                  <a:gd name="T3" fmla="*/ 3 h 709"/>
                  <a:gd name="T4" fmla="*/ 447 w 707"/>
                  <a:gd name="T5" fmla="*/ 12 h 709"/>
                  <a:gd name="T6" fmla="*/ 491 w 707"/>
                  <a:gd name="T7" fmla="*/ 27 h 709"/>
                  <a:gd name="T8" fmla="*/ 532 w 707"/>
                  <a:gd name="T9" fmla="*/ 48 h 709"/>
                  <a:gd name="T10" fmla="*/ 570 w 707"/>
                  <a:gd name="T11" fmla="*/ 74 h 709"/>
                  <a:gd name="T12" fmla="*/ 604 w 707"/>
                  <a:gd name="T13" fmla="*/ 103 h 709"/>
                  <a:gd name="T14" fmla="*/ 633 w 707"/>
                  <a:gd name="T15" fmla="*/ 137 h 709"/>
                  <a:gd name="T16" fmla="*/ 658 w 707"/>
                  <a:gd name="T17" fmla="*/ 175 h 709"/>
                  <a:gd name="T18" fmla="*/ 679 w 707"/>
                  <a:gd name="T19" fmla="*/ 216 h 709"/>
                  <a:gd name="T20" fmla="*/ 695 w 707"/>
                  <a:gd name="T21" fmla="*/ 260 h 709"/>
                  <a:gd name="T22" fmla="*/ 703 w 707"/>
                  <a:gd name="T23" fmla="*/ 307 h 709"/>
                  <a:gd name="T24" fmla="*/ 707 w 707"/>
                  <a:gd name="T25" fmla="*/ 354 h 709"/>
                  <a:gd name="T26" fmla="*/ 703 w 707"/>
                  <a:gd name="T27" fmla="*/ 402 h 709"/>
                  <a:gd name="T28" fmla="*/ 695 w 707"/>
                  <a:gd name="T29" fmla="*/ 448 h 709"/>
                  <a:gd name="T30" fmla="*/ 679 w 707"/>
                  <a:gd name="T31" fmla="*/ 492 h 709"/>
                  <a:gd name="T32" fmla="*/ 658 w 707"/>
                  <a:gd name="T33" fmla="*/ 533 h 709"/>
                  <a:gd name="T34" fmla="*/ 633 w 707"/>
                  <a:gd name="T35" fmla="*/ 571 h 709"/>
                  <a:gd name="T36" fmla="*/ 604 w 707"/>
                  <a:gd name="T37" fmla="*/ 604 h 709"/>
                  <a:gd name="T38" fmla="*/ 570 w 707"/>
                  <a:gd name="T39" fmla="*/ 635 h 709"/>
                  <a:gd name="T40" fmla="*/ 532 w 707"/>
                  <a:gd name="T41" fmla="*/ 660 h 709"/>
                  <a:gd name="T42" fmla="*/ 491 w 707"/>
                  <a:gd name="T43" fmla="*/ 681 h 709"/>
                  <a:gd name="T44" fmla="*/ 447 w 707"/>
                  <a:gd name="T45" fmla="*/ 695 h 709"/>
                  <a:gd name="T46" fmla="*/ 401 w 707"/>
                  <a:gd name="T47" fmla="*/ 705 h 709"/>
                  <a:gd name="T48" fmla="*/ 354 w 707"/>
                  <a:gd name="T49" fmla="*/ 709 h 709"/>
                  <a:gd name="T50" fmla="*/ 305 w 707"/>
                  <a:gd name="T51" fmla="*/ 705 h 709"/>
                  <a:gd name="T52" fmla="*/ 259 w 707"/>
                  <a:gd name="T53" fmla="*/ 695 h 709"/>
                  <a:gd name="T54" fmla="*/ 216 w 707"/>
                  <a:gd name="T55" fmla="*/ 681 h 709"/>
                  <a:gd name="T56" fmla="*/ 175 w 707"/>
                  <a:gd name="T57" fmla="*/ 660 h 709"/>
                  <a:gd name="T58" fmla="*/ 138 w 707"/>
                  <a:gd name="T59" fmla="*/ 635 h 709"/>
                  <a:gd name="T60" fmla="*/ 104 w 707"/>
                  <a:gd name="T61" fmla="*/ 604 h 709"/>
                  <a:gd name="T62" fmla="*/ 73 w 707"/>
                  <a:gd name="T63" fmla="*/ 571 h 709"/>
                  <a:gd name="T64" fmla="*/ 48 w 707"/>
                  <a:gd name="T65" fmla="*/ 533 h 709"/>
                  <a:gd name="T66" fmla="*/ 27 w 707"/>
                  <a:gd name="T67" fmla="*/ 492 h 709"/>
                  <a:gd name="T68" fmla="*/ 13 w 707"/>
                  <a:gd name="T69" fmla="*/ 448 h 709"/>
                  <a:gd name="T70" fmla="*/ 3 w 707"/>
                  <a:gd name="T71" fmla="*/ 402 h 709"/>
                  <a:gd name="T72" fmla="*/ 0 w 707"/>
                  <a:gd name="T73" fmla="*/ 354 h 709"/>
                  <a:gd name="T74" fmla="*/ 3 w 707"/>
                  <a:gd name="T75" fmla="*/ 307 h 709"/>
                  <a:gd name="T76" fmla="*/ 13 w 707"/>
                  <a:gd name="T77" fmla="*/ 260 h 709"/>
                  <a:gd name="T78" fmla="*/ 27 w 707"/>
                  <a:gd name="T79" fmla="*/ 216 h 709"/>
                  <a:gd name="T80" fmla="*/ 48 w 707"/>
                  <a:gd name="T81" fmla="*/ 175 h 709"/>
                  <a:gd name="T82" fmla="*/ 73 w 707"/>
                  <a:gd name="T83" fmla="*/ 137 h 709"/>
                  <a:gd name="T84" fmla="*/ 104 w 707"/>
                  <a:gd name="T85" fmla="*/ 103 h 709"/>
                  <a:gd name="T86" fmla="*/ 138 w 707"/>
                  <a:gd name="T87" fmla="*/ 74 h 709"/>
                  <a:gd name="T88" fmla="*/ 175 w 707"/>
                  <a:gd name="T89" fmla="*/ 48 h 709"/>
                  <a:gd name="T90" fmla="*/ 216 w 707"/>
                  <a:gd name="T91" fmla="*/ 27 h 709"/>
                  <a:gd name="T92" fmla="*/ 259 w 707"/>
                  <a:gd name="T93" fmla="*/ 12 h 709"/>
                  <a:gd name="T94" fmla="*/ 305 w 707"/>
                  <a:gd name="T95" fmla="*/ 3 h 709"/>
                  <a:gd name="T96" fmla="*/ 354 w 707"/>
                  <a:gd name="T97"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7" h="709">
                    <a:moveTo>
                      <a:pt x="354" y="0"/>
                    </a:moveTo>
                    <a:lnTo>
                      <a:pt x="401" y="3"/>
                    </a:lnTo>
                    <a:lnTo>
                      <a:pt x="447" y="12"/>
                    </a:lnTo>
                    <a:lnTo>
                      <a:pt x="491" y="27"/>
                    </a:lnTo>
                    <a:lnTo>
                      <a:pt x="532" y="48"/>
                    </a:lnTo>
                    <a:lnTo>
                      <a:pt x="570" y="74"/>
                    </a:lnTo>
                    <a:lnTo>
                      <a:pt x="604" y="103"/>
                    </a:lnTo>
                    <a:lnTo>
                      <a:pt x="633" y="137"/>
                    </a:lnTo>
                    <a:lnTo>
                      <a:pt x="658" y="175"/>
                    </a:lnTo>
                    <a:lnTo>
                      <a:pt x="679" y="216"/>
                    </a:lnTo>
                    <a:lnTo>
                      <a:pt x="695" y="260"/>
                    </a:lnTo>
                    <a:lnTo>
                      <a:pt x="703" y="307"/>
                    </a:lnTo>
                    <a:lnTo>
                      <a:pt x="707" y="354"/>
                    </a:lnTo>
                    <a:lnTo>
                      <a:pt x="703" y="402"/>
                    </a:lnTo>
                    <a:lnTo>
                      <a:pt x="695" y="448"/>
                    </a:lnTo>
                    <a:lnTo>
                      <a:pt x="679" y="492"/>
                    </a:lnTo>
                    <a:lnTo>
                      <a:pt x="658" y="533"/>
                    </a:lnTo>
                    <a:lnTo>
                      <a:pt x="633" y="571"/>
                    </a:lnTo>
                    <a:lnTo>
                      <a:pt x="604" y="604"/>
                    </a:lnTo>
                    <a:lnTo>
                      <a:pt x="570" y="635"/>
                    </a:lnTo>
                    <a:lnTo>
                      <a:pt x="532" y="660"/>
                    </a:lnTo>
                    <a:lnTo>
                      <a:pt x="491" y="681"/>
                    </a:lnTo>
                    <a:lnTo>
                      <a:pt x="447" y="695"/>
                    </a:lnTo>
                    <a:lnTo>
                      <a:pt x="401" y="705"/>
                    </a:lnTo>
                    <a:lnTo>
                      <a:pt x="354" y="709"/>
                    </a:lnTo>
                    <a:lnTo>
                      <a:pt x="305" y="705"/>
                    </a:lnTo>
                    <a:lnTo>
                      <a:pt x="259" y="695"/>
                    </a:lnTo>
                    <a:lnTo>
                      <a:pt x="216" y="681"/>
                    </a:lnTo>
                    <a:lnTo>
                      <a:pt x="175" y="660"/>
                    </a:lnTo>
                    <a:lnTo>
                      <a:pt x="138" y="635"/>
                    </a:lnTo>
                    <a:lnTo>
                      <a:pt x="104" y="604"/>
                    </a:lnTo>
                    <a:lnTo>
                      <a:pt x="73" y="571"/>
                    </a:lnTo>
                    <a:lnTo>
                      <a:pt x="48" y="533"/>
                    </a:lnTo>
                    <a:lnTo>
                      <a:pt x="27" y="492"/>
                    </a:lnTo>
                    <a:lnTo>
                      <a:pt x="13" y="448"/>
                    </a:lnTo>
                    <a:lnTo>
                      <a:pt x="3" y="402"/>
                    </a:lnTo>
                    <a:lnTo>
                      <a:pt x="0" y="354"/>
                    </a:lnTo>
                    <a:lnTo>
                      <a:pt x="3" y="307"/>
                    </a:lnTo>
                    <a:lnTo>
                      <a:pt x="13" y="260"/>
                    </a:lnTo>
                    <a:lnTo>
                      <a:pt x="27" y="216"/>
                    </a:lnTo>
                    <a:lnTo>
                      <a:pt x="48" y="175"/>
                    </a:lnTo>
                    <a:lnTo>
                      <a:pt x="73" y="137"/>
                    </a:lnTo>
                    <a:lnTo>
                      <a:pt x="104" y="103"/>
                    </a:lnTo>
                    <a:lnTo>
                      <a:pt x="138" y="74"/>
                    </a:lnTo>
                    <a:lnTo>
                      <a:pt x="175" y="48"/>
                    </a:lnTo>
                    <a:lnTo>
                      <a:pt x="216" y="27"/>
                    </a:lnTo>
                    <a:lnTo>
                      <a:pt x="259" y="12"/>
                    </a:lnTo>
                    <a:lnTo>
                      <a:pt x="305" y="3"/>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sp>
            <p:nvSpPr>
              <p:cNvPr id="84" name="Freeform 50"/>
              <p:cNvSpPr>
                <a:spLocks/>
              </p:cNvSpPr>
              <p:nvPr/>
            </p:nvSpPr>
            <p:spPr bwMode="auto">
              <a:xfrm>
                <a:off x="10726738" y="1222375"/>
                <a:ext cx="452438" cy="788987"/>
              </a:xfrm>
              <a:custGeom>
                <a:avLst/>
                <a:gdLst>
                  <a:gd name="T0" fmla="*/ 965 w 1140"/>
                  <a:gd name="T1" fmla="*/ 0 h 1986"/>
                  <a:gd name="T2" fmla="*/ 1026 w 1140"/>
                  <a:gd name="T3" fmla="*/ 11 h 1986"/>
                  <a:gd name="T4" fmla="*/ 1078 w 1140"/>
                  <a:gd name="T5" fmla="*/ 42 h 1986"/>
                  <a:gd name="T6" fmla="*/ 1116 w 1140"/>
                  <a:gd name="T7" fmla="*/ 88 h 1986"/>
                  <a:gd name="T8" fmla="*/ 1137 w 1140"/>
                  <a:gd name="T9" fmla="*/ 145 h 1986"/>
                  <a:gd name="T10" fmla="*/ 1140 w 1140"/>
                  <a:gd name="T11" fmla="*/ 932 h 1986"/>
                  <a:gd name="T12" fmla="*/ 1129 w 1140"/>
                  <a:gd name="T13" fmla="*/ 993 h 1986"/>
                  <a:gd name="T14" fmla="*/ 1099 w 1140"/>
                  <a:gd name="T15" fmla="*/ 1045 h 1986"/>
                  <a:gd name="T16" fmla="*/ 1054 w 1140"/>
                  <a:gd name="T17" fmla="*/ 1083 h 1986"/>
                  <a:gd name="T18" fmla="*/ 997 w 1140"/>
                  <a:gd name="T19" fmla="*/ 1105 h 1986"/>
                  <a:gd name="T20" fmla="*/ 930 w 1140"/>
                  <a:gd name="T21" fmla="*/ 1108 h 1986"/>
                  <a:gd name="T22" fmla="*/ 927 w 1140"/>
                  <a:gd name="T23" fmla="*/ 1842 h 1986"/>
                  <a:gd name="T24" fmla="*/ 906 w 1140"/>
                  <a:gd name="T25" fmla="*/ 1900 h 1986"/>
                  <a:gd name="T26" fmla="*/ 867 w 1140"/>
                  <a:gd name="T27" fmla="*/ 1946 h 1986"/>
                  <a:gd name="T28" fmla="*/ 816 w 1140"/>
                  <a:gd name="T29" fmla="*/ 1975 h 1986"/>
                  <a:gd name="T30" fmla="*/ 754 w 1140"/>
                  <a:gd name="T31" fmla="*/ 1986 h 1986"/>
                  <a:gd name="T32" fmla="*/ 354 w 1140"/>
                  <a:gd name="T33" fmla="*/ 1984 h 1986"/>
                  <a:gd name="T34" fmla="*/ 297 w 1140"/>
                  <a:gd name="T35" fmla="*/ 1962 h 1986"/>
                  <a:gd name="T36" fmla="*/ 252 w 1140"/>
                  <a:gd name="T37" fmla="*/ 1924 h 1986"/>
                  <a:gd name="T38" fmla="*/ 222 w 1140"/>
                  <a:gd name="T39" fmla="*/ 1872 h 1986"/>
                  <a:gd name="T40" fmla="*/ 211 w 1140"/>
                  <a:gd name="T41" fmla="*/ 1811 h 1986"/>
                  <a:gd name="T42" fmla="*/ 229 w 1140"/>
                  <a:gd name="T43" fmla="*/ 1732 h 1986"/>
                  <a:gd name="T44" fmla="*/ 255 w 1140"/>
                  <a:gd name="T45" fmla="*/ 1651 h 1986"/>
                  <a:gd name="T46" fmla="*/ 263 w 1140"/>
                  <a:gd name="T47" fmla="*/ 1565 h 1986"/>
                  <a:gd name="T48" fmla="*/ 260 w 1140"/>
                  <a:gd name="T49" fmla="*/ 596 h 1986"/>
                  <a:gd name="T50" fmla="*/ 236 w 1140"/>
                  <a:gd name="T51" fmla="*/ 496 h 1986"/>
                  <a:gd name="T52" fmla="*/ 190 w 1140"/>
                  <a:gd name="T53" fmla="*/ 406 h 1986"/>
                  <a:gd name="T54" fmla="*/ 125 w 1140"/>
                  <a:gd name="T55" fmla="*/ 330 h 1986"/>
                  <a:gd name="T56" fmla="*/ 45 w 1140"/>
                  <a:gd name="T57" fmla="*/ 269 h 1986"/>
                  <a:gd name="T58" fmla="*/ 0 w 1140"/>
                  <a:gd name="T59" fmla="*/ 176 h 1986"/>
                  <a:gd name="T60" fmla="*/ 11 w 1140"/>
                  <a:gd name="T61" fmla="*/ 115 h 1986"/>
                  <a:gd name="T62" fmla="*/ 42 w 1140"/>
                  <a:gd name="T63" fmla="*/ 63 h 1986"/>
                  <a:gd name="T64" fmla="*/ 87 w 1140"/>
                  <a:gd name="T65" fmla="*/ 24 h 1986"/>
                  <a:gd name="T66" fmla="*/ 144 w 1140"/>
                  <a:gd name="T67" fmla="*/ 3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0" h="1986">
                    <a:moveTo>
                      <a:pt x="176" y="0"/>
                    </a:moveTo>
                    <a:lnTo>
                      <a:pt x="965" y="0"/>
                    </a:lnTo>
                    <a:lnTo>
                      <a:pt x="997" y="3"/>
                    </a:lnTo>
                    <a:lnTo>
                      <a:pt x="1026" y="11"/>
                    </a:lnTo>
                    <a:lnTo>
                      <a:pt x="1054" y="24"/>
                    </a:lnTo>
                    <a:lnTo>
                      <a:pt x="1078" y="42"/>
                    </a:lnTo>
                    <a:lnTo>
                      <a:pt x="1099" y="63"/>
                    </a:lnTo>
                    <a:lnTo>
                      <a:pt x="1116" y="88"/>
                    </a:lnTo>
                    <a:lnTo>
                      <a:pt x="1129" y="115"/>
                    </a:lnTo>
                    <a:lnTo>
                      <a:pt x="1137" y="145"/>
                    </a:lnTo>
                    <a:lnTo>
                      <a:pt x="1140" y="176"/>
                    </a:lnTo>
                    <a:lnTo>
                      <a:pt x="1140" y="932"/>
                    </a:lnTo>
                    <a:lnTo>
                      <a:pt x="1137" y="964"/>
                    </a:lnTo>
                    <a:lnTo>
                      <a:pt x="1129" y="993"/>
                    </a:lnTo>
                    <a:lnTo>
                      <a:pt x="1116" y="1021"/>
                    </a:lnTo>
                    <a:lnTo>
                      <a:pt x="1099" y="1045"/>
                    </a:lnTo>
                    <a:lnTo>
                      <a:pt x="1078" y="1067"/>
                    </a:lnTo>
                    <a:lnTo>
                      <a:pt x="1054" y="1083"/>
                    </a:lnTo>
                    <a:lnTo>
                      <a:pt x="1026" y="1097"/>
                    </a:lnTo>
                    <a:lnTo>
                      <a:pt x="997" y="1105"/>
                    </a:lnTo>
                    <a:lnTo>
                      <a:pt x="965" y="1108"/>
                    </a:lnTo>
                    <a:lnTo>
                      <a:pt x="930" y="1108"/>
                    </a:lnTo>
                    <a:lnTo>
                      <a:pt x="930" y="1811"/>
                    </a:lnTo>
                    <a:lnTo>
                      <a:pt x="927" y="1842"/>
                    </a:lnTo>
                    <a:lnTo>
                      <a:pt x="919" y="1872"/>
                    </a:lnTo>
                    <a:lnTo>
                      <a:pt x="906" y="1900"/>
                    </a:lnTo>
                    <a:lnTo>
                      <a:pt x="888" y="1924"/>
                    </a:lnTo>
                    <a:lnTo>
                      <a:pt x="867" y="1946"/>
                    </a:lnTo>
                    <a:lnTo>
                      <a:pt x="843" y="1962"/>
                    </a:lnTo>
                    <a:lnTo>
                      <a:pt x="816" y="1975"/>
                    </a:lnTo>
                    <a:lnTo>
                      <a:pt x="786" y="1984"/>
                    </a:lnTo>
                    <a:lnTo>
                      <a:pt x="754" y="1986"/>
                    </a:lnTo>
                    <a:lnTo>
                      <a:pt x="386" y="1986"/>
                    </a:lnTo>
                    <a:lnTo>
                      <a:pt x="354" y="1984"/>
                    </a:lnTo>
                    <a:lnTo>
                      <a:pt x="325" y="1975"/>
                    </a:lnTo>
                    <a:lnTo>
                      <a:pt x="297" y="1962"/>
                    </a:lnTo>
                    <a:lnTo>
                      <a:pt x="273" y="1946"/>
                    </a:lnTo>
                    <a:lnTo>
                      <a:pt x="252" y="1924"/>
                    </a:lnTo>
                    <a:lnTo>
                      <a:pt x="235" y="1900"/>
                    </a:lnTo>
                    <a:lnTo>
                      <a:pt x="222" y="1872"/>
                    </a:lnTo>
                    <a:lnTo>
                      <a:pt x="214" y="1842"/>
                    </a:lnTo>
                    <a:lnTo>
                      <a:pt x="211" y="1811"/>
                    </a:lnTo>
                    <a:lnTo>
                      <a:pt x="211" y="1770"/>
                    </a:lnTo>
                    <a:lnTo>
                      <a:pt x="229" y="1732"/>
                    </a:lnTo>
                    <a:lnTo>
                      <a:pt x="245" y="1692"/>
                    </a:lnTo>
                    <a:lnTo>
                      <a:pt x="255" y="1651"/>
                    </a:lnTo>
                    <a:lnTo>
                      <a:pt x="261" y="1608"/>
                    </a:lnTo>
                    <a:lnTo>
                      <a:pt x="263" y="1565"/>
                    </a:lnTo>
                    <a:lnTo>
                      <a:pt x="263" y="648"/>
                    </a:lnTo>
                    <a:lnTo>
                      <a:pt x="260" y="596"/>
                    </a:lnTo>
                    <a:lnTo>
                      <a:pt x="251" y="544"/>
                    </a:lnTo>
                    <a:lnTo>
                      <a:pt x="236" y="496"/>
                    </a:lnTo>
                    <a:lnTo>
                      <a:pt x="215" y="448"/>
                    </a:lnTo>
                    <a:lnTo>
                      <a:pt x="190" y="406"/>
                    </a:lnTo>
                    <a:lnTo>
                      <a:pt x="160" y="366"/>
                    </a:lnTo>
                    <a:lnTo>
                      <a:pt x="125" y="330"/>
                    </a:lnTo>
                    <a:lnTo>
                      <a:pt x="87" y="297"/>
                    </a:lnTo>
                    <a:lnTo>
                      <a:pt x="45" y="269"/>
                    </a:lnTo>
                    <a:lnTo>
                      <a:pt x="0" y="246"/>
                    </a:lnTo>
                    <a:lnTo>
                      <a:pt x="0" y="176"/>
                    </a:lnTo>
                    <a:lnTo>
                      <a:pt x="4" y="145"/>
                    </a:lnTo>
                    <a:lnTo>
                      <a:pt x="11" y="115"/>
                    </a:lnTo>
                    <a:lnTo>
                      <a:pt x="24" y="88"/>
                    </a:lnTo>
                    <a:lnTo>
                      <a:pt x="42" y="63"/>
                    </a:lnTo>
                    <a:lnTo>
                      <a:pt x="63" y="42"/>
                    </a:lnTo>
                    <a:lnTo>
                      <a:pt x="87" y="24"/>
                    </a:lnTo>
                    <a:lnTo>
                      <a:pt x="114" y="11"/>
                    </a:lnTo>
                    <a:lnTo>
                      <a:pt x="144" y="3"/>
                    </a:lnTo>
                    <a:lnTo>
                      <a:pt x="1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sp>
            <p:nvSpPr>
              <p:cNvPr id="85" name="Freeform 51"/>
              <p:cNvSpPr>
                <a:spLocks/>
              </p:cNvSpPr>
              <p:nvPr/>
            </p:nvSpPr>
            <p:spPr bwMode="auto">
              <a:xfrm>
                <a:off x="10210800" y="1411288"/>
                <a:ext cx="517525" cy="903287"/>
              </a:xfrm>
              <a:custGeom>
                <a:avLst/>
                <a:gdLst>
                  <a:gd name="T0" fmla="*/ 175 w 1307"/>
                  <a:gd name="T1" fmla="*/ 0 h 2276"/>
                  <a:gd name="T2" fmla="*/ 1131 w 1307"/>
                  <a:gd name="T3" fmla="*/ 0 h 2276"/>
                  <a:gd name="T4" fmla="*/ 1162 w 1307"/>
                  <a:gd name="T5" fmla="*/ 3 h 2276"/>
                  <a:gd name="T6" fmla="*/ 1192 w 1307"/>
                  <a:gd name="T7" fmla="*/ 11 h 2276"/>
                  <a:gd name="T8" fmla="*/ 1219 w 1307"/>
                  <a:gd name="T9" fmla="*/ 24 h 2276"/>
                  <a:gd name="T10" fmla="*/ 1244 w 1307"/>
                  <a:gd name="T11" fmla="*/ 41 h 2276"/>
                  <a:gd name="T12" fmla="*/ 1265 w 1307"/>
                  <a:gd name="T13" fmla="*/ 62 h 2276"/>
                  <a:gd name="T14" fmla="*/ 1283 w 1307"/>
                  <a:gd name="T15" fmla="*/ 88 h 2276"/>
                  <a:gd name="T16" fmla="*/ 1296 w 1307"/>
                  <a:gd name="T17" fmla="*/ 115 h 2276"/>
                  <a:gd name="T18" fmla="*/ 1303 w 1307"/>
                  <a:gd name="T19" fmla="*/ 145 h 2276"/>
                  <a:gd name="T20" fmla="*/ 1307 w 1307"/>
                  <a:gd name="T21" fmla="*/ 175 h 2276"/>
                  <a:gd name="T22" fmla="*/ 1307 w 1307"/>
                  <a:gd name="T23" fmla="*/ 1093 h 2276"/>
                  <a:gd name="T24" fmla="*/ 1303 w 1307"/>
                  <a:gd name="T25" fmla="*/ 1125 h 2276"/>
                  <a:gd name="T26" fmla="*/ 1296 w 1307"/>
                  <a:gd name="T27" fmla="*/ 1154 h 2276"/>
                  <a:gd name="T28" fmla="*/ 1283 w 1307"/>
                  <a:gd name="T29" fmla="*/ 1182 h 2276"/>
                  <a:gd name="T30" fmla="*/ 1265 w 1307"/>
                  <a:gd name="T31" fmla="*/ 1206 h 2276"/>
                  <a:gd name="T32" fmla="*/ 1244 w 1307"/>
                  <a:gd name="T33" fmla="*/ 1227 h 2276"/>
                  <a:gd name="T34" fmla="*/ 1219 w 1307"/>
                  <a:gd name="T35" fmla="*/ 1244 h 2276"/>
                  <a:gd name="T36" fmla="*/ 1192 w 1307"/>
                  <a:gd name="T37" fmla="*/ 1258 h 2276"/>
                  <a:gd name="T38" fmla="*/ 1162 w 1307"/>
                  <a:gd name="T39" fmla="*/ 1265 h 2276"/>
                  <a:gd name="T40" fmla="*/ 1131 w 1307"/>
                  <a:gd name="T41" fmla="*/ 1269 h 2276"/>
                  <a:gd name="T42" fmla="*/ 1063 w 1307"/>
                  <a:gd name="T43" fmla="*/ 1269 h 2276"/>
                  <a:gd name="T44" fmla="*/ 1063 w 1307"/>
                  <a:gd name="T45" fmla="*/ 2100 h 2276"/>
                  <a:gd name="T46" fmla="*/ 1061 w 1307"/>
                  <a:gd name="T47" fmla="*/ 2132 h 2276"/>
                  <a:gd name="T48" fmla="*/ 1052 w 1307"/>
                  <a:gd name="T49" fmla="*/ 2162 h 2276"/>
                  <a:gd name="T50" fmla="*/ 1039 w 1307"/>
                  <a:gd name="T51" fmla="*/ 2189 h 2276"/>
                  <a:gd name="T52" fmla="*/ 1023 w 1307"/>
                  <a:gd name="T53" fmla="*/ 2213 h 2276"/>
                  <a:gd name="T54" fmla="*/ 1001 w 1307"/>
                  <a:gd name="T55" fmla="*/ 2235 h 2276"/>
                  <a:gd name="T56" fmla="*/ 977 w 1307"/>
                  <a:gd name="T57" fmla="*/ 2252 h 2276"/>
                  <a:gd name="T58" fmla="*/ 949 w 1307"/>
                  <a:gd name="T59" fmla="*/ 2265 h 2276"/>
                  <a:gd name="T60" fmla="*/ 920 w 1307"/>
                  <a:gd name="T61" fmla="*/ 2274 h 2276"/>
                  <a:gd name="T62" fmla="*/ 888 w 1307"/>
                  <a:gd name="T63" fmla="*/ 2276 h 2276"/>
                  <a:gd name="T64" fmla="*/ 418 w 1307"/>
                  <a:gd name="T65" fmla="*/ 2276 h 2276"/>
                  <a:gd name="T66" fmla="*/ 386 w 1307"/>
                  <a:gd name="T67" fmla="*/ 2274 h 2276"/>
                  <a:gd name="T68" fmla="*/ 356 w 1307"/>
                  <a:gd name="T69" fmla="*/ 2265 h 2276"/>
                  <a:gd name="T70" fmla="*/ 329 w 1307"/>
                  <a:gd name="T71" fmla="*/ 2252 h 2276"/>
                  <a:gd name="T72" fmla="*/ 305 w 1307"/>
                  <a:gd name="T73" fmla="*/ 2235 h 2276"/>
                  <a:gd name="T74" fmla="*/ 284 w 1307"/>
                  <a:gd name="T75" fmla="*/ 2213 h 2276"/>
                  <a:gd name="T76" fmla="*/ 266 w 1307"/>
                  <a:gd name="T77" fmla="*/ 2189 h 2276"/>
                  <a:gd name="T78" fmla="*/ 253 w 1307"/>
                  <a:gd name="T79" fmla="*/ 2162 h 2276"/>
                  <a:gd name="T80" fmla="*/ 246 w 1307"/>
                  <a:gd name="T81" fmla="*/ 2132 h 2276"/>
                  <a:gd name="T82" fmla="*/ 242 w 1307"/>
                  <a:gd name="T83" fmla="*/ 2100 h 2276"/>
                  <a:gd name="T84" fmla="*/ 242 w 1307"/>
                  <a:gd name="T85" fmla="*/ 1272 h 2276"/>
                  <a:gd name="T86" fmla="*/ 175 w 1307"/>
                  <a:gd name="T87" fmla="*/ 1272 h 2276"/>
                  <a:gd name="T88" fmla="*/ 144 w 1307"/>
                  <a:gd name="T89" fmla="*/ 1269 h 2276"/>
                  <a:gd name="T90" fmla="*/ 114 w 1307"/>
                  <a:gd name="T91" fmla="*/ 1261 h 2276"/>
                  <a:gd name="T92" fmla="*/ 87 w 1307"/>
                  <a:gd name="T93" fmla="*/ 1248 h 2276"/>
                  <a:gd name="T94" fmla="*/ 63 w 1307"/>
                  <a:gd name="T95" fmla="*/ 1230 h 2276"/>
                  <a:gd name="T96" fmla="*/ 41 w 1307"/>
                  <a:gd name="T97" fmla="*/ 1209 h 2276"/>
                  <a:gd name="T98" fmla="*/ 24 w 1307"/>
                  <a:gd name="T99" fmla="*/ 1184 h 2276"/>
                  <a:gd name="T100" fmla="*/ 11 w 1307"/>
                  <a:gd name="T101" fmla="*/ 1157 h 2276"/>
                  <a:gd name="T102" fmla="*/ 2 w 1307"/>
                  <a:gd name="T103" fmla="*/ 1127 h 2276"/>
                  <a:gd name="T104" fmla="*/ 0 w 1307"/>
                  <a:gd name="T105" fmla="*/ 1096 h 2276"/>
                  <a:gd name="T106" fmla="*/ 0 w 1307"/>
                  <a:gd name="T107" fmla="*/ 175 h 2276"/>
                  <a:gd name="T108" fmla="*/ 2 w 1307"/>
                  <a:gd name="T109" fmla="*/ 145 h 2276"/>
                  <a:gd name="T110" fmla="*/ 10 w 1307"/>
                  <a:gd name="T111" fmla="*/ 115 h 2276"/>
                  <a:gd name="T112" fmla="*/ 23 w 1307"/>
                  <a:gd name="T113" fmla="*/ 88 h 2276"/>
                  <a:gd name="T114" fmla="*/ 41 w 1307"/>
                  <a:gd name="T115" fmla="*/ 62 h 2276"/>
                  <a:gd name="T116" fmla="*/ 62 w 1307"/>
                  <a:gd name="T117" fmla="*/ 41 h 2276"/>
                  <a:gd name="T118" fmla="*/ 86 w 1307"/>
                  <a:gd name="T119" fmla="*/ 24 h 2276"/>
                  <a:gd name="T120" fmla="*/ 113 w 1307"/>
                  <a:gd name="T121" fmla="*/ 11 h 2276"/>
                  <a:gd name="T122" fmla="*/ 143 w 1307"/>
                  <a:gd name="T123" fmla="*/ 3 h 2276"/>
                  <a:gd name="T124" fmla="*/ 175 w 1307"/>
                  <a:gd name="T125" fmla="*/ 0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7" h="2276">
                    <a:moveTo>
                      <a:pt x="175" y="0"/>
                    </a:moveTo>
                    <a:lnTo>
                      <a:pt x="1131" y="0"/>
                    </a:lnTo>
                    <a:lnTo>
                      <a:pt x="1162" y="3"/>
                    </a:lnTo>
                    <a:lnTo>
                      <a:pt x="1192" y="11"/>
                    </a:lnTo>
                    <a:lnTo>
                      <a:pt x="1219" y="24"/>
                    </a:lnTo>
                    <a:lnTo>
                      <a:pt x="1244" y="41"/>
                    </a:lnTo>
                    <a:lnTo>
                      <a:pt x="1265" y="62"/>
                    </a:lnTo>
                    <a:lnTo>
                      <a:pt x="1283" y="88"/>
                    </a:lnTo>
                    <a:lnTo>
                      <a:pt x="1296" y="115"/>
                    </a:lnTo>
                    <a:lnTo>
                      <a:pt x="1303" y="145"/>
                    </a:lnTo>
                    <a:lnTo>
                      <a:pt x="1307" y="175"/>
                    </a:lnTo>
                    <a:lnTo>
                      <a:pt x="1307" y="1093"/>
                    </a:lnTo>
                    <a:lnTo>
                      <a:pt x="1303" y="1125"/>
                    </a:lnTo>
                    <a:lnTo>
                      <a:pt x="1296" y="1154"/>
                    </a:lnTo>
                    <a:lnTo>
                      <a:pt x="1283" y="1182"/>
                    </a:lnTo>
                    <a:lnTo>
                      <a:pt x="1265" y="1206"/>
                    </a:lnTo>
                    <a:lnTo>
                      <a:pt x="1244" y="1227"/>
                    </a:lnTo>
                    <a:lnTo>
                      <a:pt x="1219" y="1244"/>
                    </a:lnTo>
                    <a:lnTo>
                      <a:pt x="1192" y="1258"/>
                    </a:lnTo>
                    <a:lnTo>
                      <a:pt x="1162" y="1265"/>
                    </a:lnTo>
                    <a:lnTo>
                      <a:pt x="1131" y="1269"/>
                    </a:lnTo>
                    <a:lnTo>
                      <a:pt x="1063" y="1269"/>
                    </a:lnTo>
                    <a:lnTo>
                      <a:pt x="1063" y="2100"/>
                    </a:lnTo>
                    <a:lnTo>
                      <a:pt x="1061" y="2132"/>
                    </a:lnTo>
                    <a:lnTo>
                      <a:pt x="1052" y="2162"/>
                    </a:lnTo>
                    <a:lnTo>
                      <a:pt x="1039" y="2189"/>
                    </a:lnTo>
                    <a:lnTo>
                      <a:pt x="1023" y="2213"/>
                    </a:lnTo>
                    <a:lnTo>
                      <a:pt x="1001" y="2235"/>
                    </a:lnTo>
                    <a:lnTo>
                      <a:pt x="977" y="2252"/>
                    </a:lnTo>
                    <a:lnTo>
                      <a:pt x="949" y="2265"/>
                    </a:lnTo>
                    <a:lnTo>
                      <a:pt x="920" y="2274"/>
                    </a:lnTo>
                    <a:lnTo>
                      <a:pt x="888" y="2276"/>
                    </a:lnTo>
                    <a:lnTo>
                      <a:pt x="418" y="2276"/>
                    </a:lnTo>
                    <a:lnTo>
                      <a:pt x="386" y="2274"/>
                    </a:lnTo>
                    <a:lnTo>
                      <a:pt x="356" y="2265"/>
                    </a:lnTo>
                    <a:lnTo>
                      <a:pt x="329" y="2252"/>
                    </a:lnTo>
                    <a:lnTo>
                      <a:pt x="305" y="2235"/>
                    </a:lnTo>
                    <a:lnTo>
                      <a:pt x="284" y="2213"/>
                    </a:lnTo>
                    <a:lnTo>
                      <a:pt x="266" y="2189"/>
                    </a:lnTo>
                    <a:lnTo>
                      <a:pt x="253" y="2162"/>
                    </a:lnTo>
                    <a:lnTo>
                      <a:pt x="246" y="2132"/>
                    </a:lnTo>
                    <a:lnTo>
                      <a:pt x="242" y="2100"/>
                    </a:lnTo>
                    <a:lnTo>
                      <a:pt x="242" y="1272"/>
                    </a:lnTo>
                    <a:lnTo>
                      <a:pt x="175" y="1272"/>
                    </a:lnTo>
                    <a:lnTo>
                      <a:pt x="144" y="1269"/>
                    </a:lnTo>
                    <a:lnTo>
                      <a:pt x="114" y="1261"/>
                    </a:lnTo>
                    <a:lnTo>
                      <a:pt x="87" y="1248"/>
                    </a:lnTo>
                    <a:lnTo>
                      <a:pt x="63" y="1230"/>
                    </a:lnTo>
                    <a:lnTo>
                      <a:pt x="41" y="1209"/>
                    </a:lnTo>
                    <a:lnTo>
                      <a:pt x="24" y="1184"/>
                    </a:lnTo>
                    <a:lnTo>
                      <a:pt x="11" y="1157"/>
                    </a:lnTo>
                    <a:lnTo>
                      <a:pt x="2" y="1127"/>
                    </a:lnTo>
                    <a:lnTo>
                      <a:pt x="0" y="1096"/>
                    </a:lnTo>
                    <a:lnTo>
                      <a:pt x="0" y="175"/>
                    </a:lnTo>
                    <a:lnTo>
                      <a:pt x="2" y="145"/>
                    </a:lnTo>
                    <a:lnTo>
                      <a:pt x="10" y="115"/>
                    </a:lnTo>
                    <a:lnTo>
                      <a:pt x="23" y="88"/>
                    </a:lnTo>
                    <a:lnTo>
                      <a:pt x="41" y="62"/>
                    </a:lnTo>
                    <a:lnTo>
                      <a:pt x="62" y="41"/>
                    </a:lnTo>
                    <a:lnTo>
                      <a:pt x="86" y="24"/>
                    </a:lnTo>
                    <a:lnTo>
                      <a:pt x="113" y="11"/>
                    </a:lnTo>
                    <a:lnTo>
                      <a:pt x="143" y="3"/>
                    </a:lnTo>
                    <a:lnTo>
                      <a:pt x="1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sp>
            <p:nvSpPr>
              <p:cNvPr id="86" name="Freeform 52"/>
              <p:cNvSpPr>
                <a:spLocks/>
              </p:cNvSpPr>
              <p:nvPr/>
            </p:nvSpPr>
            <p:spPr bwMode="auto">
              <a:xfrm>
                <a:off x="10307638" y="1030288"/>
                <a:ext cx="322263" cy="322262"/>
              </a:xfrm>
              <a:custGeom>
                <a:avLst/>
                <a:gdLst>
                  <a:gd name="T0" fmla="*/ 405 w 812"/>
                  <a:gd name="T1" fmla="*/ 0 h 814"/>
                  <a:gd name="T2" fmla="*/ 457 w 812"/>
                  <a:gd name="T3" fmla="*/ 3 h 814"/>
                  <a:gd name="T4" fmla="*/ 506 w 812"/>
                  <a:gd name="T5" fmla="*/ 12 h 814"/>
                  <a:gd name="T6" fmla="*/ 552 w 812"/>
                  <a:gd name="T7" fmla="*/ 27 h 814"/>
                  <a:gd name="T8" fmla="*/ 597 w 812"/>
                  <a:gd name="T9" fmla="*/ 47 h 814"/>
                  <a:gd name="T10" fmla="*/ 638 w 812"/>
                  <a:gd name="T11" fmla="*/ 72 h 814"/>
                  <a:gd name="T12" fmla="*/ 675 w 812"/>
                  <a:gd name="T13" fmla="*/ 102 h 814"/>
                  <a:gd name="T14" fmla="*/ 709 w 812"/>
                  <a:gd name="T15" fmla="*/ 136 h 814"/>
                  <a:gd name="T16" fmla="*/ 740 w 812"/>
                  <a:gd name="T17" fmla="*/ 174 h 814"/>
                  <a:gd name="T18" fmla="*/ 765 w 812"/>
                  <a:gd name="T19" fmla="*/ 215 h 814"/>
                  <a:gd name="T20" fmla="*/ 784 w 812"/>
                  <a:gd name="T21" fmla="*/ 259 h 814"/>
                  <a:gd name="T22" fmla="*/ 800 w 812"/>
                  <a:gd name="T23" fmla="*/ 306 h 814"/>
                  <a:gd name="T24" fmla="*/ 809 w 812"/>
                  <a:gd name="T25" fmla="*/ 355 h 814"/>
                  <a:gd name="T26" fmla="*/ 812 w 812"/>
                  <a:gd name="T27" fmla="*/ 406 h 814"/>
                  <a:gd name="T28" fmla="*/ 809 w 812"/>
                  <a:gd name="T29" fmla="*/ 458 h 814"/>
                  <a:gd name="T30" fmla="*/ 800 w 812"/>
                  <a:gd name="T31" fmla="*/ 507 h 814"/>
                  <a:gd name="T32" fmla="*/ 784 w 812"/>
                  <a:gd name="T33" fmla="*/ 553 h 814"/>
                  <a:gd name="T34" fmla="*/ 765 w 812"/>
                  <a:gd name="T35" fmla="*/ 598 h 814"/>
                  <a:gd name="T36" fmla="*/ 740 w 812"/>
                  <a:gd name="T37" fmla="*/ 639 h 814"/>
                  <a:gd name="T38" fmla="*/ 709 w 812"/>
                  <a:gd name="T39" fmla="*/ 677 h 814"/>
                  <a:gd name="T40" fmla="*/ 675 w 812"/>
                  <a:gd name="T41" fmla="*/ 710 h 814"/>
                  <a:gd name="T42" fmla="*/ 638 w 812"/>
                  <a:gd name="T43" fmla="*/ 741 h 814"/>
                  <a:gd name="T44" fmla="*/ 597 w 812"/>
                  <a:gd name="T45" fmla="*/ 766 h 814"/>
                  <a:gd name="T46" fmla="*/ 552 w 812"/>
                  <a:gd name="T47" fmla="*/ 786 h 814"/>
                  <a:gd name="T48" fmla="*/ 506 w 812"/>
                  <a:gd name="T49" fmla="*/ 802 h 814"/>
                  <a:gd name="T50" fmla="*/ 457 w 812"/>
                  <a:gd name="T51" fmla="*/ 810 h 814"/>
                  <a:gd name="T52" fmla="*/ 405 w 812"/>
                  <a:gd name="T53" fmla="*/ 814 h 814"/>
                  <a:gd name="T54" fmla="*/ 355 w 812"/>
                  <a:gd name="T55" fmla="*/ 810 h 814"/>
                  <a:gd name="T56" fmla="*/ 305 w 812"/>
                  <a:gd name="T57" fmla="*/ 802 h 814"/>
                  <a:gd name="T58" fmla="*/ 258 w 812"/>
                  <a:gd name="T59" fmla="*/ 786 h 814"/>
                  <a:gd name="T60" fmla="*/ 214 w 812"/>
                  <a:gd name="T61" fmla="*/ 766 h 814"/>
                  <a:gd name="T62" fmla="*/ 174 w 812"/>
                  <a:gd name="T63" fmla="*/ 741 h 814"/>
                  <a:gd name="T64" fmla="*/ 136 w 812"/>
                  <a:gd name="T65" fmla="*/ 710 h 814"/>
                  <a:gd name="T66" fmla="*/ 102 w 812"/>
                  <a:gd name="T67" fmla="*/ 677 h 814"/>
                  <a:gd name="T68" fmla="*/ 72 w 812"/>
                  <a:gd name="T69" fmla="*/ 639 h 814"/>
                  <a:gd name="T70" fmla="*/ 47 w 812"/>
                  <a:gd name="T71" fmla="*/ 598 h 814"/>
                  <a:gd name="T72" fmla="*/ 27 w 812"/>
                  <a:gd name="T73" fmla="*/ 553 h 814"/>
                  <a:gd name="T74" fmla="*/ 12 w 812"/>
                  <a:gd name="T75" fmla="*/ 507 h 814"/>
                  <a:gd name="T76" fmla="*/ 3 w 812"/>
                  <a:gd name="T77" fmla="*/ 458 h 814"/>
                  <a:gd name="T78" fmla="*/ 0 w 812"/>
                  <a:gd name="T79" fmla="*/ 406 h 814"/>
                  <a:gd name="T80" fmla="*/ 3 w 812"/>
                  <a:gd name="T81" fmla="*/ 355 h 814"/>
                  <a:gd name="T82" fmla="*/ 12 w 812"/>
                  <a:gd name="T83" fmla="*/ 306 h 814"/>
                  <a:gd name="T84" fmla="*/ 27 w 812"/>
                  <a:gd name="T85" fmla="*/ 259 h 814"/>
                  <a:gd name="T86" fmla="*/ 47 w 812"/>
                  <a:gd name="T87" fmla="*/ 215 h 814"/>
                  <a:gd name="T88" fmla="*/ 72 w 812"/>
                  <a:gd name="T89" fmla="*/ 174 h 814"/>
                  <a:gd name="T90" fmla="*/ 102 w 812"/>
                  <a:gd name="T91" fmla="*/ 136 h 814"/>
                  <a:gd name="T92" fmla="*/ 136 w 812"/>
                  <a:gd name="T93" fmla="*/ 102 h 814"/>
                  <a:gd name="T94" fmla="*/ 174 w 812"/>
                  <a:gd name="T95" fmla="*/ 72 h 814"/>
                  <a:gd name="T96" fmla="*/ 214 w 812"/>
                  <a:gd name="T97" fmla="*/ 47 h 814"/>
                  <a:gd name="T98" fmla="*/ 258 w 812"/>
                  <a:gd name="T99" fmla="*/ 27 h 814"/>
                  <a:gd name="T100" fmla="*/ 305 w 812"/>
                  <a:gd name="T101" fmla="*/ 12 h 814"/>
                  <a:gd name="T102" fmla="*/ 355 w 812"/>
                  <a:gd name="T103" fmla="*/ 3 h 814"/>
                  <a:gd name="T104" fmla="*/ 405 w 812"/>
                  <a:gd name="T105"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2" h="814">
                    <a:moveTo>
                      <a:pt x="405" y="0"/>
                    </a:moveTo>
                    <a:lnTo>
                      <a:pt x="457" y="3"/>
                    </a:lnTo>
                    <a:lnTo>
                      <a:pt x="506" y="12"/>
                    </a:lnTo>
                    <a:lnTo>
                      <a:pt x="552" y="27"/>
                    </a:lnTo>
                    <a:lnTo>
                      <a:pt x="597" y="47"/>
                    </a:lnTo>
                    <a:lnTo>
                      <a:pt x="638" y="72"/>
                    </a:lnTo>
                    <a:lnTo>
                      <a:pt x="675" y="102"/>
                    </a:lnTo>
                    <a:lnTo>
                      <a:pt x="709" y="136"/>
                    </a:lnTo>
                    <a:lnTo>
                      <a:pt x="740" y="174"/>
                    </a:lnTo>
                    <a:lnTo>
                      <a:pt x="765" y="215"/>
                    </a:lnTo>
                    <a:lnTo>
                      <a:pt x="784" y="259"/>
                    </a:lnTo>
                    <a:lnTo>
                      <a:pt x="800" y="306"/>
                    </a:lnTo>
                    <a:lnTo>
                      <a:pt x="809" y="355"/>
                    </a:lnTo>
                    <a:lnTo>
                      <a:pt x="812" y="406"/>
                    </a:lnTo>
                    <a:lnTo>
                      <a:pt x="809" y="458"/>
                    </a:lnTo>
                    <a:lnTo>
                      <a:pt x="800" y="507"/>
                    </a:lnTo>
                    <a:lnTo>
                      <a:pt x="784" y="553"/>
                    </a:lnTo>
                    <a:lnTo>
                      <a:pt x="765" y="598"/>
                    </a:lnTo>
                    <a:lnTo>
                      <a:pt x="740" y="639"/>
                    </a:lnTo>
                    <a:lnTo>
                      <a:pt x="709" y="677"/>
                    </a:lnTo>
                    <a:lnTo>
                      <a:pt x="675" y="710"/>
                    </a:lnTo>
                    <a:lnTo>
                      <a:pt x="638" y="741"/>
                    </a:lnTo>
                    <a:lnTo>
                      <a:pt x="597" y="766"/>
                    </a:lnTo>
                    <a:lnTo>
                      <a:pt x="552" y="786"/>
                    </a:lnTo>
                    <a:lnTo>
                      <a:pt x="506" y="802"/>
                    </a:lnTo>
                    <a:lnTo>
                      <a:pt x="457" y="810"/>
                    </a:lnTo>
                    <a:lnTo>
                      <a:pt x="405" y="814"/>
                    </a:lnTo>
                    <a:lnTo>
                      <a:pt x="355" y="810"/>
                    </a:lnTo>
                    <a:lnTo>
                      <a:pt x="305" y="802"/>
                    </a:lnTo>
                    <a:lnTo>
                      <a:pt x="258" y="786"/>
                    </a:lnTo>
                    <a:lnTo>
                      <a:pt x="214" y="766"/>
                    </a:lnTo>
                    <a:lnTo>
                      <a:pt x="174" y="741"/>
                    </a:lnTo>
                    <a:lnTo>
                      <a:pt x="136" y="710"/>
                    </a:lnTo>
                    <a:lnTo>
                      <a:pt x="102" y="677"/>
                    </a:lnTo>
                    <a:lnTo>
                      <a:pt x="72" y="639"/>
                    </a:lnTo>
                    <a:lnTo>
                      <a:pt x="47" y="598"/>
                    </a:lnTo>
                    <a:lnTo>
                      <a:pt x="27" y="553"/>
                    </a:lnTo>
                    <a:lnTo>
                      <a:pt x="12" y="507"/>
                    </a:lnTo>
                    <a:lnTo>
                      <a:pt x="3" y="458"/>
                    </a:lnTo>
                    <a:lnTo>
                      <a:pt x="0" y="406"/>
                    </a:lnTo>
                    <a:lnTo>
                      <a:pt x="3" y="355"/>
                    </a:lnTo>
                    <a:lnTo>
                      <a:pt x="12" y="306"/>
                    </a:lnTo>
                    <a:lnTo>
                      <a:pt x="27" y="259"/>
                    </a:lnTo>
                    <a:lnTo>
                      <a:pt x="47" y="215"/>
                    </a:lnTo>
                    <a:lnTo>
                      <a:pt x="72" y="174"/>
                    </a:lnTo>
                    <a:lnTo>
                      <a:pt x="102" y="136"/>
                    </a:lnTo>
                    <a:lnTo>
                      <a:pt x="136" y="102"/>
                    </a:lnTo>
                    <a:lnTo>
                      <a:pt x="174" y="72"/>
                    </a:lnTo>
                    <a:lnTo>
                      <a:pt x="214" y="47"/>
                    </a:lnTo>
                    <a:lnTo>
                      <a:pt x="258" y="27"/>
                    </a:lnTo>
                    <a:lnTo>
                      <a:pt x="305" y="12"/>
                    </a:lnTo>
                    <a:lnTo>
                      <a:pt x="355" y="3"/>
                    </a:lnTo>
                    <a:lnTo>
                      <a:pt x="4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srgbClr val="1E1E1E"/>
                  </a:solidFill>
                  <a:effectLst/>
                  <a:uLnTx/>
                  <a:uFillTx/>
                </a:endParaRPr>
              </a:p>
            </p:txBody>
          </p:sp>
        </p:grpSp>
      </p:grpSp>
      <p:pic>
        <p:nvPicPr>
          <p:cNvPr id="172" name="Picture 171" descr="[draft] CC and OLA"/>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873258" y="3472495"/>
            <a:ext cx="295284" cy="295284"/>
          </a:xfrm>
          <a:prstGeom prst="rect">
            <a:avLst/>
          </a:prstGeom>
        </p:spPr>
      </p:pic>
      <p:sp>
        <p:nvSpPr>
          <p:cNvPr id="173" name="TextBox 172">
            <a:extLst>
              <a:ext uri="{FF2B5EF4-FFF2-40B4-BE49-F238E27FC236}">
                <a16:creationId xmlns:a16="http://schemas.microsoft.com/office/drawing/2014/main" xmlns="" id="{69C9B64A-A433-7641-907D-011616461BBC}"/>
              </a:ext>
            </a:extLst>
          </p:cNvPr>
          <p:cNvSpPr txBox="1"/>
          <p:nvPr/>
        </p:nvSpPr>
        <p:spPr>
          <a:xfrm>
            <a:off x="8820460" y="4629718"/>
            <a:ext cx="3143353" cy="1200329"/>
          </a:xfrm>
          <a:prstGeom prst="rect">
            <a:avLst/>
          </a:prstGeom>
          <a:noFill/>
        </p:spPr>
        <p:txBody>
          <a:bodyPr wrap="square" rtlCol="0">
            <a:spAutoFit/>
          </a:bodyPr>
          <a:lstStyle>
            <a:defPPr>
              <a:defRPr lang="en-US"/>
            </a:defPPr>
            <a:lvl1pPr marL="171450" indent="-171450" defTabSz="685800">
              <a:buClr>
                <a:srgbClr val="FF9900"/>
              </a:buClr>
              <a:buFont typeface="Arial" charset="0"/>
              <a:buChar char="•"/>
              <a:defRPr sz="1100">
                <a:solidFill>
                  <a:srgbClr val="1E1E1E"/>
                </a:solidFill>
                <a:ea typeface="Loew" charset="0"/>
                <a:cs typeface="Loew" charset="0"/>
              </a:defRPr>
            </a:lvl1pPr>
          </a:lstStyle>
          <a:p>
            <a:pPr>
              <a:buClr>
                <a:srgbClr val="767776"/>
              </a:buClr>
            </a:pPr>
            <a:r>
              <a:rPr lang="en-US" sz="1200" dirty="0"/>
              <a:t>Features dedicated to </a:t>
            </a:r>
            <a:r>
              <a:rPr lang="en-US" sz="1200" dirty="0" err="1"/>
              <a:t>MultiChain</a:t>
            </a:r>
            <a:r>
              <a:rPr lang="en-US" sz="1200" dirty="0"/>
              <a:t> : permissions agreements, data streams &amp; assets</a:t>
            </a:r>
          </a:p>
          <a:p>
            <a:pPr>
              <a:buClr>
                <a:srgbClr val="767776"/>
              </a:buClr>
            </a:pPr>
            <a:r>
              <a:rPr lang="en-US" sz="1200" dirty="0"/>
              <a:t>Doesn’t support smart contracts</a:t>
            </a:r>
          </a:p>
          <a:p>
            <a:pPr>
              <a:buClr>
                <a:srgbClr val="767776"/>
              </a:buClr>
            </a:pPr>
            <a:r>
              <a:rPr lang="en-US" sz="1200" dirty="0"/>
              <a:t>Round-Robin validation consensus </a:t>
            </a:r>
          </a:p>
          <a:p>
            <a:pPr>
              <a:buClr>
                <a:srgbClr val="767776"/>
              </a:buClr>
            </a:pPr>
            <a:endParaRPr lang="en-US" sz="1200" dirty="0"/>
          </a:p>
        </p:txBody>
      </p:sp>
      <p:cxnSp>
        <p:nvCxnSpPr>
          <p:cNvPr id="174" name="Straight Connector 173"/>
          <p:cNvCxnSpPr>
            <a:cxnSpLocks/>
          </p:cNvCxnSpPr>
          <p:nvPr/>
        </p:nvCxnSpPr>
        <p:spPr>
          <a:xfrm>
            <a:off x="7565995" y="4557328"/>
            <a:ext cx="1152886" cy="389270"/>
          </a:xfrm>
          <a:prstGeom prst="line">
            <a:avLst/>
          </a:prstGeom>
          <a:noFill/>
          <a:ln w="12700" cap="flat" cmpd="sng" algn="ctr">
            <a:solidFill>
              <a:srgbClr val="767776"/>
            </a:solidFill>
            <a:prstDash val="solid"/>
            <a:miter lim="800000"/>
          </a:ln>
          <a:effectLst/>
        </p:spPr>
      </p:cxnSp>
      <p:cxnSp>
        <p:nvCxnSpPr>
          <p:cNvPr id="175" name="Straight Connector 174"/>
          <p:cNvCxnSpPr>
            <a:cxnSpLocks/>
          </p:cNvCxnSpPr>
          <p:nvPr/>
        </p:nvCxnSpPr>
        <p:spPr>
          <a:xfrm>
            <a:off x="8718881" y="4634426"/>
            <a:ext cx="0" cy="828904"/>
          </a:xfrm>
          <a:prstGeom prst="line">
            <a:avLst/>
          </a:prstGeom>
          <a:noFill/>
          <a:ln w="12700" cap="flat" cmpd="sng" algn="ctr">
            <a:solidFill>
              <a:srgbClr val="767776"/>
            </a:solidFill>
            <a:prstDash val="solid"/>
            <a:miter lim="800000"/>
          </a:ln>
          <a:effectLst/>
        </p:spPr>
      </p:cxnSp>
    </p:spTree>
    <p:extLst>
      <p:ext uri="{BB962C8B-B14F-4D97-AF65-F5344CB8AC3E}">
        <p14:creationId xmlns:p14="http://schemas.microsoft.com/office/powerpoint/2010/main" val="358906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BC317C8-01FE-4175-9281-03686FDC7815}"/>
              </a:ext>
            </a:extLst>
          </p:cNvPr>
          <p:cNvSpPr/>
          <p:nvPr/>
        </p:nvSpPr>
        <p:spPr>
          <a:xfrm>
            <a:off x="1" y="-5889"/>
            <a:ext cx="203200" cy="79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A6A8112B-BDB3-462C-9E78-C607D9C51B83}"/>
              </a:ext>
            </a:extLst>
          </p:cNvPr>
          <p:cNvSpPr txBox="1">
            <a:spLocks/>
          </p:cNvSpPr>
          <p:nvPr/>
        </p:nvSpPr>
        <p:spPr>
          <a:xfrm>
            <a:off x="203201" y="197819"/>
            <a:ext cx="10515600" cy="354013"/>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lang="en-US" sz="2400" b="0" i="0" kern="1200" dirty="0">
                <a:solidFill>
                  <a:schemeClr val="tx1">
                    <a:lumMod val="75000"/>
                    <a:lumOff val="25000"/>
                  </a:schemeClr>
                </a:solidFill>
                <a:latin typeface="+mj-lt"/>
                <a:ea typeface="+mj-ea"/>
                <a:cs typeface="+mj-cs"/>
              </a:defRPr>
            </a:lvl1pPr>
          </a:lstStyle>
          <a:p>
            <a:pPr algn="l"/>
            <a:r>
              <a:rPr lang="en-IN" sz="2800" b="1" dirty="0">
                <a:solidFill>
                  <a:schemeClr val="tx1"/>
                </a:solidFill>
                <a:latin typeface="Arial" panose="020B0604020202020204" pitchFamily="34" charset="0"/>
                <a:cs typeface="Arial" panose="020B0604020202020204" pitchFamily="34" charset="0"/>
              </a:rPr>
              <a:t>Decentralised Applications Platforms</a:t>
            </a:r>
          </a:p>
        </p:txBody>
      </p:sp>
      <p:sp>
        <p:nvSpPr>
          <p:cNvPr id="12" name="Rounded Rectangle 198">
            <a:extLst>
              <a:ext uri="{FF2B5EF4-FFF2-40B4-BE49-F238E27FC236}">
                <a16:creationId xmlns:a16="http://schemas.microsoft.com/office/drawing/2014/main" xmlns="" id="{6DCB6056-5E92-4C48-9A8E-8A88F5B78016}"/>
              </a:ext>
            </a:extLst>
          </p:cNvPr>
          <p:cNvSpPr/>
          <p:nvPr/>
        </p:nvSpPr>
        <p:spPr>
          <a:xfrm>
            <a:off x="436516" y="755540"/>
            <a:ext cx="5462008" cy="3001891"/>
          </a:xfrm>
          <a:prstGeom prst="roundRect">
            <a:avLst/>
          </a:prstGeom>
          <a:solidFill>
            <a:schemeClr val="accent3">
              <a:lumMod val="50000"/>
            </a:schemeClr>
          </a:solidFill>
          <a:ln w="12700" cap="flat" cmpd="sng" algn="ctr">
            <a:noFill/>
            <a:prstDash val="solid"/>
            <a:miter lim="800000"/>
          </a:ln>
          <a:effectLst/>
        </p:spPr>
        <p:txBody>
          <a:bodyPr rtlCol="0" anchor="ctr"/>
          <a:lstStyle/>
          <a:p>
            <a:pPr marL="285750" indent="-285750">
              <a:buFont typeface="Arial" panose="020B0604020202020204" pitchFamily="34" charset="0"/>
              <a:buChar char="•"/>
            </a:pPr>
            <a:r>
              <a:rPr lang="en-US" sz="1600" dirty="0" err="1">
                <a:solidFill>
                  <a:schemeClr val="bg1"/>
                </a:solidFill>
                <a:latin typeface="museo-sans"/>
              </a:rPr>
              <a:t>Decentralised</a:t>
            </a:r>
            <a:r>
              <a:rPr lang="en-US" sz="1600" dirty="0">
                <a:solidFill>
                  <a:schemeClr val="bg1"/>
                </a:solidFill>
                <a:latin typeface="museo-sans"/>
              </a:rPr>
              <a:t> Applications or </a:t>
            </a:r>
            <a:r>
              <a:rPr lang="en-US" sz="1600" dirty="0" err="1">
                <a:solidFill>
                  <a:schemeClr val="bg1"/>
                </a:solidFill>
                <a:latin typeface="museo-sans"/>
              </a:rPr>
              <a:t>dApps</a:t>
            </a:r>
            <a:r>
              <a:rPr lang="en-US" sz="1600" dirty="0">
                <a:solidFill>
                  <a:schemeClr val="bg1"/>
                </a:solidFill>
                <a:latin typeface="museo-sans"/>
              </a:rPr>
              <a:t> run above a blockchain, P2P network that is simulation of an OS.</a:t>
            </a:r>
          </a:p>
          <a:p>
            <a:pPr marL="285750" indent="-285750">
              <a:buFont typeface="Arial" panose="020B0604020202020204" pitchFamily="34" charset="0"/>
              <a:buChar char="•"/>
            </a:pPr>
            <a:r>
              <a:rPr lang="en-US" sz="1600" dirty="0" err="1">
                <a:solidFill>
                  <a:schemeClr val="bg1"/>
                </a:solidFill>
                <a:latin typeface="museo-sans"/>
              </a:rPr>
              <a:t>dApps</a:t>
            </a:r>
            <a:r>
              <a:rPr lang="en-US" sz="1600" dirty="0">
                <a:solidFill>
                  <a:schemeClr val="bg1"/>
                </a:solidFill>
                <a:latin typeface="museo-sans"/>
              </a:rPr>
              <a:t> create a unique open-source software environment which is secure and resilient at the same time allowing customers worldwide to create online tools easily.</a:t>
            </a:r>
          </a:p>
          <a:p>
            <a:pPr marL="285750" indent="-285750">
              <a:buFont typeface="Arial" panose="020B0604020202020204" pitchFamily="34" charset="0"/>
              <a:buChar char="•"/>
            </a:pPr>
            <a:r>
              <a:rPr lang="en-US" sz="1600" dirty="0">
                <a:solidFill>
                  <a:schemeClr val="bg1"/>
                </a:solidFill>
                <a:latin typeface="museo-sans"/>
              </a:rPr>
              <a:t>No node instructs the other as to what to do?</a:t>
            </a:r>
          </a:p>
          <a:p>
            <a:pPr marL="285750" indent="-285750">
              <a:buFont typeface="Arial" panose="020B0604020202020204" pitchFamily="34" charset="0"/>
              <a:buChar char="•"/>
            </a:pPr>
            <a:r>
              <a:rPr lang="en-US" sz="1600" dirty="0">
                <a:solidFill>
                  <a:schemeClr val="bg1"/>
                </a:solidFill>
                <a:latin typeface="museo-sans"/>
              </a:rPr>
              <a:t>Most software applications rely on a single data center for information unlike </a:t>
            </a:r>
            <a:r>
              <a:rPr lang="en-US" sz="1600" dirty="0" err="1">
                <a:solidFill>
                  <a:schemeClr val="bg1"/>
                </a:solidFill>
                <a:latin typeface="museo-sans"/>
              </a:rPr>
              <a:t>dApps</a:t>
            </a:r>
            <a:r>
              <a:rPr lang="en-US" sz="1600" dirty="0">
                <a:solidFill>
                  <a:schemeClr val="bg1"/>
                </a:solidFill>
                <a:latin typeface="museo-sans"/>
              </a:rPr>
              <a:t> that are decentralized cutting down the need of having a single server.</a:t>
            </a:r>
            <a:endParaRPr lang="en-IN" sz="1600" dirty="0">
              <a:solidFill>
                <a:schemeClr val="bg1"/>
              </a:solidFill>
            </a:endParaRPr>
          </a:p>
        </p:txBody>
      </p:sp>
      <p:pic>
        <p:nvPicPr>
          <p:cNvPr id="1028" name="Picture 4" descr="Image result for decentralised applications platform blockchain">
            <a:extLst>
              <a:ext uri="{FF2B5EF4-FFF2-40B4-BE49-F238E27FC236}">
                <a16:creationId xmlns:a16="http://schemas.microsoft.com/office/drawing/2014/main" xmlns="" id="{5243A9C3-62F7-40BC-9755-B4EDAAD06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40306"/>
            <a:ext cx="5715000" cy="66198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xmlns="" id="{B638DCED-1295-4427-B222-7B7D50E6E012}"/>
              </a:ext>
            </a:extLst>
          </p:cNvPr>
          <p:cNvPicPr>
            <a:picLocks noChangeAspect="1"/>
          </p:cNvPicPr>
          <p:nvPr/>
        </p:nvPicPr>
        <p:blipFill>
          <a:blip r:embed="rId3"/>
          <a:stretch>
            <a:fillRect/>
          </a:stretch>
        </p:blipFill>
        <p:spPr>
          <a:xfrm>
            <a:off x="615538" y="3757431"/>
            <a:ext cx="5099463" cy="3058357"/>
          </a:xfrm>
          <a:prstGeom prst="rect">
            <a:avLst/>
          </a:prstGeom>
        </p:spPr>
      </p:pic>
    </p:spTree>
    <p:extLst>
      <p:ext uri="{BB962C8B-B14F-4D97-AF65-F5344CB8AC3E}">
        <p14:creationId xmlns:p14="http://schemas.microsoft.com/office/powerpoint/2010/main" val="1105534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AEEFD47-DC85-4A14-858D-6F7DA363A64C}"/>
              </a:ext>
            </a:extLst>
          </p:cNvPr>
          <p:cNvSpPr/>
          <p:nvPr/>
        </p:nvSpPr>
        <p:spPr>
          <a:xfrm>
            <a:off x="1" y="91766"/>
            <a:ext cx="203200" cy="792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8" name="Title 1">
            <a:extLst>
              <a:ext uri="{FF2B5EF4-FFF2-40B4-BE49-F238E27FC236}">
                <a16:creationId xmlns:a16="http://schemas.microsoft.com/office/drawing/2014/main" xmlns="" id="{ABFC7B66-FAE3-4FCA-A428-1F3C870363A9}"/>
              </a:ext>
            </a:extLst>
          </p:cNvPr>
          <p:cNvSpPr txBox="1">
            <a:spLocks/>
          </p:cNvSpPr>
          <p:nvPr/>
        </p:nvSpPr>
        <p:spPr>
          <a:xfrm>
            <a:off x="310103" y="323357"/>
            <a:ext cx="10515600" cy="354013"/>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lang="en-US" sz="2400" b="0" i="0" kern="1200" dirty="0">
                <a:solidFill>
                  <a:schemeClr val="tx1">
                    <a:lumMod val="75000"/>
                    <a:lumOff val="25000"/>
                  </a:schemeClr>
                </a:solidFill>
                <a:latin typeface="+mj-lt"/>
                <a:ea typeface="+mj-ea"/>
                <a:cs typeface="+mj-cs"/>
              </a:defRPr>
            </a:lvl1pPr>
          </a:lstStyle>
          <a:p>
            <a:pPr algn="l"/>
            <a:r>
              <a:rPr lang="en-IN" sz="3200" b="1" dirty="0">
                <a:solidFill>
                  <a:schemeClr val="accent2">
                    <a:lumMod val="50000"/>
                  </a:schemeClr>
                </a:solidFill>
                <a:latin typeface="Arial" panose="020B0604020202020204" pitchFamily="34" charset="0"/>
                <a:cs typeface="Arial" panose="020B0604020202020204" pitchFamily="34" charset="0"/>
              </a:rPr>
              <a:t>Challenges and Solutions</a:t>
            </a:r>
          </a:p>
        </p:txBody>
      </p:sp>
      <p:sp>
        <p:nvSpPr>
          <p:cNvPr id="9" name="Rectangle: Rounded Corners 8">
            <a:extLst>
              <a:ext uri="{FF2B5EF4-FFF2-40B4-BE49-F238E27FC236}">
                <a16:creationId xmlns:a16="http://schemas.microsoft.com/office/drawing/2014/main" xmlns="" id="{7E5A7ABA-1A9D-4C2E-AFE7-9FEFB3F7F12E}"/>
              </a:ext>
            </a:extLst>
          </p:cNvPr>
          <p:cNvSpPr/>
          <p:nvPr/>
        </p:nvSpPr>
        <p:spPr>
          <a:xfrm>
            <a:off x="1013533" y="1118585"/>
            <a:ext cx="4429341" cy="205074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IN" dirty="0"/>
              <a:t>Technical </a:t>
            </a:r>
            <a:r>
              <a:rPr lang="en-IN" dirty="0" err="1"/>
              <a:t>Scalabilty</a:t>
            </a:r>
            <a:r>
              <a:rPr lang="en-IN" dirty="0"/>
              <a:t> </a:t>
            </a:r>
          </a:p>
          <a:p>
            <a:pPr marL="342900" indent="-342900">
              <a:buAutoNum type="arabicPeriod"/>
            </a:pPr>
            <a:r>
              <a:rPr lang="en-IN" dirty="0"/>
              <a:t>Improvements in transaction speeds</a:t>
            </a:r>
          </a:p>
          <a:p>
            <a:pPr marL="342900" indent="-342900">
              <a:buAutoNum type="arabicPeriod"/>
            </a:pPr>
            <a:r>
              <a:rPr lang="en-IN" dirty="0"/>
              <a:t>Decentralisation</a:t>
            </a:r>
          </a:p>
          <a:p>
            <a:pPr marL="342900" indent="-342900">
              <a:buAutoNum type="arabicPeriod"/>
            </a:pPr>
            <a:r>
              <a:rPr lang="en-US" dirty="0"/>
              <a:t>Lack of awareness and understanding</a:t>
            </a:r>
          </a:p>
          <a:p>
            <a:pPr marL="342900" indent="-342900">
              <a:buAutoNum type="arabicPeriod"/>
            </a:pPr>
            <a:r>
              <a:rPr lang="en-IN" dirty="0"/>
              <a:t>Energy consumption of decentralised systems</a:t>
            </a:r>
          </a:p>
        </p:txBody>
      </p:sp>
      <p:sp>
        <p:nvSpPr>
          <p:cNvPr id="10" name="Rectangle: Rounded Corners 9">
            <a:extLst>
              <a:ext uri="{FF2B5EF4-FFF2-40B4-BE49-F238E27FC236}">
                <a16:creationId xmlns:a16="http://schemas.microsoft.com/office/drawing/2014/main" xmlns="" id="{E8CB9582-D68E-41FA-8352-68B396E95CE1}"/>
              </a:ext>
            </a:extLst>
          </p:cNvPr>
          <p:cNvSpPr/>
          <p:nvPr/>
        </p:nvSpPr>
        <p:spPr>
          <a:xfrm>
            <a:off x="6892646" y="500364"/>
            <a:ext cx="4856085" cy="5504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IN" dirty="0"/>
              <a:t>Implementation of a Lightning network that adds an extra layer to facilitate faster transactions </a:t>
            </a:r>
          </a:p>
          <a:p>
            <a:pPr marL="342900" indent="-342900">
              <a:buAutoNum type="arabicPeriod"/>
            </a:pPr>
            <a:r>
              <a:rPr lang="en-IN" dirty="0" err="1"/>
              <a:t>Sharding</a:t>
            </a:r>
            <a:r>
              <a:rPr lang="en-IN" dirty="0"/>
              <a:t> of nodes to increases transaction speeds. Nodes would be responsible for transaction within themselves.</a:t>
            </a:r>
          </a:p>
          <a:p>
            <a:pPr marL="342900" indent="-342900">
              <a:buAutoNum type="arabicPeriod"/>
            </a:pPr>
            <a:r>
              <a:rPr lang="en-IN" dirty="0"/>
              <a:t>Systems must be equipped with enough resources to facilitate decentralisation without </a:t>
            </a:r>
            <a:r>
              <a:rPr lang="en-IN" dirty="0" err="1"/>
              <a:t>tradeoffs</a:t>
            </a:r>
            <a:r>
              <a:rPr lang="en-IN" dirty="0"/>
              <a:t>.</a:t>
            </a:r>
          </a:p>
          <a:p>
            <a:pPr marL="342900" indent="-342900">
              <a:buAutoNum type="arabicPeriod"/>
            </a:pPr>
            <a:r>
              <a:rPr lang="en-US" dirty="0"/>
              <a:t>Better educational campaigns to make all this knowledge more accessible to solve the lack of awareness challenge.</a:t>
            </a:r>
          </a:p>
          <a:p>
            <a:pPr marL="342900" indent="-342900">
              <a:buAutoNum type="arabicPeriod"/>
            </a:pPr>
            <a:r>
              <a:rPr lang="en-US" dirty="0"/>
              <a:t>Development of more efficient consensus algorithms to reduce energy taxing with the decentralized architectures</a:t>
            </a:r>
            <a:endParaRPr lang="en-IN" dirty="0"/>
          </a:p>
          <a:p>
            <a:pPr marL="342900" indent="-342900">
              <a:buAutoNum type="arabicPeriod"/>
            </a:pPr>
            <a:endParaRPr lang="en-IN" dirty="0"/>
          </a:p>
        </p:txBody>
      </p:sp>
      <p:pic>
        <p:nvPicPr>
          <p:cNvPr id="2050" name="Picture 2" descr="Image for post">
            <a:extLst>
              <a:ext uri="{FF2B5EF4-FFF2-40B4-BE49-F238E27FC236}">
                <a16:creationId xmlns:a16="http://schemas.microsoft.com/office/drawing/2014/main" xmlns="" id="{F358DBB6-E7ED-482F-9E56-3A2FC9F78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66" y="3239885"/>
            <a:ext cx="5593547" cy="348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79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5BDFFDF-9A9B-42F6-B825-EC61F66A6075}"/>
              </a:ext>
            </a:extLst>
          </p:cNvPr>
          <p:cNvSpPr>
            <a:spLocks noGrp="1"/>
          </p:cNvSpPr>
          <p:nvPr>
            <p:ph type="title"/>
          </p:nvPr>
        </p:nvSpPr>
        <p:spPr>
          <a:xfrm>
            <a:off x="509985" y="288322"/>
            <a:ext cx="10972801" cy="711081"/>
          </a:xfrm>
        </p:spPr>
        <p:txBody>
          <a:bodyPr/>
          <a:lstStyle/>
          <a:p>
            <a:r>
              <a:rPr lang="en-IN" b="1" dirty="0" smtClean="0"/>
              <a:t>Block Chain Application Development</a:t>
            </a:r>
            <a:endParaRPr lang="en-IN" b="1" dirty="0"/>
          </a:p>
        </p:txBody>
      </p:sp>
      <p:sp>
        <p:nvSpPr>
          <p:cNvPr id="11" name="Rectangle 10">
            <a:extLst>
              <a:ext uri="{FF2B5EF4-FFF2-40B4-BE49-F238E27FC236}">
                <a16:creationId xmlns:a16="http://schemas.microsoft.com/office/drawing/2014/main" xmlns="" id="{210C0E38-17EE-49AC-A91B-E336A514E0CB}"/>
              </a:ext>
            </a:extLst>
          </p:cNvPr>
          <p:cNvSpPr/>
          <p:nvPr/>
        </p:nvSpPr>
        <p:spPr>
          <a:xfrm>
            <a:off x="604393" y="1988842"/>
            <a:ext cx="3331366" cy="4256917"/>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xmlns="" id="{3C4D55D4-2C27-4819-BA00-85590C191B66}"/>
              </a:ext>
            </a:extLst>
          </p:cNvPr>
          <p:cNvSpPr/>
          <p:nvPr/>
        </p:nvSpPr>
        <p:spPr>
          <a:xfrm>
            <a:off x="4424755" y="2016138"/>
            <a:ext cx="3331366" cy="4256917"/>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xmlns="" id="{C4A20864-EC2B-4F43-96BD-CD713D131CCA}"/>
              </a:ext>
            </a:extLst>
          </p:cNvPr>
          <p:cNvSpPr/>
          <p:nvPr/>
        </p:nvSpPr>
        <p:spPr>
          <a:xfrm>
            <a:off x="8245117" y="2016138"/>
            <a:ext cx="3331366" cy="4256917"/>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xmlns="" id="{E94D0349-C933-4836-A0EA-1D2CE3172A51}"/>
              </a:ext>
            </a:extLst>
          </p:cNvPr>
          <p:cNvSpPr/>
          <p:nvPr/>
        </p:nvSpPr>
        <p:spPr>
          <a:xfrm>
            <a:off x="942792" y="1554480"/>
            <a:ext cx="853440" cy="853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xmlns="" id="{CE5263E0-4C7B-4FED-9D4C-78068548CAA4}"/>
              </a:ext>
            </a:extLst>
          </p:cNvPr>
          <p:cNvSpPr/>
          <p:nvPr/>
        </p:nvSpPr>
        <p:spPr>
          <a:xfrm>
            <a:off x="4793432" y="1554480"/>
            <a:ext cx="853440" cy="853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xmlns="" id="{BBE59623-09A5-4F28-8481-54C151D8580D}"/>
              </a:ext>
            </a:extLst>
          </p:cNvPr>
          <p:cNvSpPr/>
          <p:nvPr/>
        </p:nvSpPr>
        <p:spPr>
          <a:xfrm>
            <a:off x="8593272" y="1554480"/>
            <a:ext cx="853440" cy="8534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3"/>
              </a:solidFill>
            </a:endParaRPr>
          </a:p>
        </p:txBody>
      </p:sp>
      <p:sp>
        <p:nvSpPr>
          <p:cNvPr id="19" name="TextBox 18">
            <a:extLst>
              <a:ext uri="{FF2B5EF4-FFF2-40B4-BE49-F238E27FC236}">
                <a16:creationId xmlns:a16="http://schemas.microsoft.com/office/drawing/2014/main" xmlns="" id="{C135819B-CBB8-4CB3-9A63-D674FF407A45}"/>
              </a:ext>
            </a:extLst>
          </p:cNvPr>
          <p:cNvSpPr txBox="1"/>
          <p:nvPr/>
        </p:nvSpPr>
        <p:spPr>
          <a:xfrm>
            <a:off x="712404" y="2626433"/>
            <a:ext cx="3115343" cy="387798"/>
          </a:xfrm>
          <a:prstGeom prst="rect">
            <a:avLst/>
          </a:prstGeom>
          <a:noFill/>
        </p:spPr>
        <p:txBody>
          <a:bodyPr wrap="square" lIns="0" rIns="0" rtlCol="0">
            <a:spAutoFit/>
          </a:bodyPr>
          <a:lstStyle/>
          <a:p>
            <a:pPr>
              <a:lnSpc>
                <a:spcPct val="80000"/>
              </a:lnSpc>
            </a:pPr>
            <a:r>
              <a:rPr lang="en-IN" sz="24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Decentralized Applications</a:t>
            </a:r>
            <a:endParaRPr lang="en-IN"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xmlns="" id="{C1F3FE32-CF73-4D8D-AE65-6B04096FCB8E}"/>
              </a:ext>
            </a:extLst>
          </p:cNvPr>
          <p:cNvSpPr txBox="1"/>
          <p:nvPr/>
        </p:nvSpPr>
        <p:spPr>
          <a:xfrm>
            <a:off x="712404" y="3234527"/>
            <a:ext cx="3115343" cy="2554545"/>
          </a:xfrm>
          <a:prstGeom prst="rect">
            <a:avLst/>
          </a:prstGeom>
          <a:noFill/>
        </p:spPr>
        <p:txBody>
          <a:bodyPr wrap="square" lIns="0" rIns="0" rtlCol="0" anchor="t">
            <a:spAutoFit/>
          </a:bodyPr>
          <a:lstStyle/>
          <a:p>
            <a:pPr marL="285750" indent="-285750">
              <a:buFont typeface="Arial" panose="020B0604020202020204" pitchFamily="34" charset="0"/>
              <a:buChar char="•"/>
              <a:defRPr/>
            </a:pPr>
            <a:r>
              <a:rPr lang="en-US" sz="1600" b="1" dirty="0">
                <a:solidFill>
                  <a:schemeClr val="bg1"/>
                </a:solidFill>
              </a:rPr>
              <a:t>Decentralized applications are a piece of </a:t>
            </a:r>
            <a:r>
              <a:rPr lang="en-US" sz="1600" b="1" dirty="0" smtClean="0">
                <a:solidFill>
                  <a:schemeClr val="bg1"/>
                </a:solidFill>
              </a:rPr>
              <a:t>software </a:t>
            </a:r>
            <a:r>
              <a:rPr lang="en-US" sz="1600" b="1" dirty="0">
                <a:solidFill>
                  <a:schemeClr val="bg1"/>
                </a:solidFill>
              </a:rPr>
              <a:t>that communicates with the </a:t>
            </a:r>
            <a:r>
              <a:rPr lang="en-US" sz="1600" b="1" dirty="0" smtClean="0">
                <a:solidFill>
                  <a:schemeClr val="bg1"/>
                </a:solidFill>
              </a:rPr>
              <a:t>block chain and manages </a:t>
            </a:r>
            <a:r>
              <a:rPr lang="en-US" sz="1600" b="1" dirty="0">
                <a:solidFill>
                  <a:schemeClr val="bg1"/>
                </a:solidFill>
              </a:rPr>
              <a:t>the state of all network actors</a:t>
            </a:r>
            <a:r>
              <a:rPr lang="en-US" sz="1600" b="1" dirty="0" smtClean="0">
                <a:solidFill>
                  <a:schemeClr val="bg1"/>
                </a:solidFill>
              </a:rPr>
              <a:t>.</a:t>
            </a:r>
            <a:r>
              <a:rPr lang="en-US" sz="1600" b="1" kern="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defRPr/>
            </a:pPr>
            <a:endParaRPr lang="en-US" sz="1600" b="1"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defRPr/>
            </a:pPr>
            <a:r>
              <a:rPr lang="en-US" sz="1600" b="1" dirty="0">
                <a:solidFill>
                  <a:schemeClr val="bg1"/>
                </a:solidFill>
              </a:rPr>
              <a:t>The interface of the decentralized applications does not look any different than any website or mobile </a:t>
            </a:r>
            <a:r>
              <a:rPr lang="en-US" sz="1600" b="1" dirty="0" smtClean="0">
                <a:solidFill>
                  <a:schemeClr val="bg1"/>
                </a:solidFill>
              </a:rPr>
              <a:t>app.</a:t>
            </a:r>
            <a:endParaRPr lang="en-US" sz="1600" b="1"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xmlns="" id="{4223A3B7-8114-4F75-AFF3-74C89D2225CD}"/>
              </a:ext>
            </a:extLst>
          </p:cNvPr>
          <p:cNvSpPr txBox="1"/>
          <p:nvPr/>
        </p:nvSpPr>
        <p:spPr>
          <a:xfrm>
            <a:off x="4793432" y="2434586"/>
            <a:ext cx="2880320" cy="683264"/>
          </a:xfrm>
          <a:prstGeom prst="rect">
            <a:avLst/>
          </a:prstGeom>
          <a:noFill/>
        </p:spPr>
        <p:txBody>
          <a:bodyPr wrap="square" lIns="0" rIns="0" rtlCol="0">
            <a:spAutoFit/>
          </a:bodyPr>
          <a:lstStyle/>
          <a:p>
            <a:pPr>
              <a:lnSpc>
                <a:spcPct val="80000"/>
              </a:lnSpc>
            </a:pPr>
            <a:r>
              <a:rPr lang="en-IN" sz="24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Interacting with the  </a:t>
            </a:r>
            <a:r>
              <a:rPr lang="en-IN" sz="2400" b="1"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Bitcoin</a:t>
            </a:r>
            <a:r>
              <a:rPr lang="en-IN" sz="24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Block-chain</a:t>
            </a:r>
            <a:endParaRPr lang="en-IN"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xmlns="" id="{624AF892-CA24-4BB4-BEDF-1B57D9E3572D}"/>
              </a:ext>
            </a:extLst>
          </p:cNvPr>
          <p:cNvSpPr txBox="1"/>
          <p:nvPr/>
        </p:nvSpPr>
        <p:spPr>
          <a:xfrm>
            <a:off x="4527448" y="3298088"/>
            <a:ext cx="2937877" cy="2800767"/>
          </a:xfrm>
          <a:prstGeom prst="rect">
            <a:avLst/>
          </a:prstGeom>
          <a:noFill/>
        </p:spPr>
        <p:txBody>
          <a:bodyPr wrap="square" lIns="0" rIns="0" rtlCol="0" anchor="t">
            <a:spAutoFit/>
          </a:bodyPr>
          <a:lstStyle/>
          <a:p>
            <a:pPr marL="285750" indent="-285750">
              <a:buFont typeface="Arial" panose="020B0604020202020204" pitchFamily="34" charset="0"/>
              <a:buChar char="•"/>
              <a:defRPr/>
            </a:pPr>
            <a:r>
              <a:rPr lang="en-US" sz="1600" b="1" dirty="0" err="1" smtClean="0">
                <a:solidFill>
                  <a:schemeClr val="bg1"/>
                </a:solidFill>
              </a:rPr>
              <a:t>Bitcoin</a:t>
            </a:r>
            <a:r>
              <a:rPr lang="en-US" sz="1600" b="1" dirty="0" smtClean="0">
                <a:solidFill>
                  <a:schemeClr val="bg1"/>
                </a:solidFill>
              </a:rPr>
              <a:t> is the bedrock </a:t>
            </a:r>
            <a:r>
              <a:rPr lang="en-US" sz="1600" b="1" dirty="0">
                <a:solidFill>
                  <a:schemeClr val="bg1"/>
                </a:solidFill>
              </a:rPr>
              <a:t>for </a:t>
            </a:r>
            <a:r>
              <a:rPr lang="en-US" sz="1600" b="1" dirty="0" err="1">
                <a:solidFill>
                  <a:schemeClr val="accent6">
                    <a:lumMod val="50000"/>
                  </a:schemeClr>
                </a:solidFill>
              </a:rPr>
              <a:t>cryptocurrencies</a:t>
            </a:r>
            <a:r>
              <a:rPr lang="en-US" sz="1600" b="1" dirty="0">
                <a:solidFill>
                  <a:schemeClr val="bg1"/>
                </a:solidFill>
              </a:rPr>
              <a:t> </a:t>
            </a:r>
            <a:r>
              <a:rPr lang="en-US" sz="1600" b="1" dirty="0" smtClean="0">
                <a:solidFill>
                  <a:schemeClr val="bg1"/>
                </a:solidFill>
              </a:rPr>
              <a:t>.</a:t>
            </a:r>
            <a:r>
              <a:rPr lang="en-US" sz="1600" b="1" kern="0" dirty="0">
                <a:solidFill>
                  <a:schemeClr val="bg1"/>
                </a:solidFill>
                <a:latin typeface="Open Sans" panose="020B0606030504020204" pitchFamily="34" charset="0"/>
              </a:rPr>
              <a:t> </a:t>
            </a:r>
            <a:r>
              <a:rPr lang="en-US" sz="1600" b="1" dirty="0">
                <a:solidFill>
                  <a:schemeClr val="bg1"/>
                </a:solidFill>
              </a:rPr>
              <a:t>By </a:t>
            </a:r>
            <a:r>
              <a:rPr lang="en-US" sz="1600" b="1" dirty="0" smtClean="0">
                <a:solidFill>
                  <a:schemeClr val="bg1"/>
                </a:solidFill>
              </a:rPr>
              <a:t>spreading </a:t>
            </a:r>
            <a:r>
              <a:rPr lang="en-US" sz="1600" b="1" dirty="0">
                <a:solidFill>
                  <a:schemeClr val="bg1"/>
                </a:solidFill>
              </a:rPr>
              <a:t>operations across a network of computers, </a:t>
            </a:r>
            <a:r>
              <a:rPr lang="en-US" sz="1600" b="1" dirty="0" smtClean="0">
                <a:solidFill>
                  <a:schemeClr val="bg1"/>
                </a:solidFill>
              </a:rPr>
              <a:t>block chain </a:t>
            </a:r>
            <a:r>
              <a:rPr lang="en-US" sz="1600" b="1" dirty="0">
                <a:solidFill>
                  <a:schemeClr val="bg1"/>
                </a:solidFill>
              </a:rPr>
              <a:t>allows </a:t>
            </a:r>
            <a:r>
              <a:rPr lang="en-US" sz="1600" b="1" dirty="0" err="1">
                <a:solidFill>
                  <a:schemeClr val="bg1"/>
                </a:solidFill>
              </a:rPr>
              <a:t>Bitcoin</a:t>
            </a:r>
            <a:r>
              <a:rPr lang="en-US" sz="1600" b="1" dirty="0">
                <a:solidFill>
                  <a:schemeClr val="bg1"/>
                </a:solidFill>
              </a:rPr>
              <a:t> </a:t>
            </a:r>
            <a:r>
              <a:rPr lang="en-US" sz="1600" b="1" dirty="0" smtClean="0">
                <a:solidFill>
                  <a:schemeClr val="bg1"/>
                </a:solidFill>
              </a:rPr>
              <a:t>to </a:t>
            </a:r>
            <a:r>
              <a:rPr lang="en-US" sz="1600" b="1" dirty="0">
                <a:solidFill>
                  <a:schemeClr val="bg1"/>
                </a:solidFill>
              </a:rPr>
              <a:t>operate without the need for a central authority. </a:t>
            </a:r>
            <a:endParaRPr lang="en-US" sz="1600" b="1" dirty="0" smtClean="0">
              <a:solidFill>
                <a:schemeClr val="bg1"/>
              </a:solidFill>
            </a:endParaRPr>
          </a:p>
          <a:p>
            <a:pPr marL="285750" indent="-285750">
              <a:buFont typeface="Arial" panose="020B0604020202020204" pitchFamily="34" charset="0"/>
              <a:buChar char="•"/>
              <a:defRPr/>
            </a:pPr>
            <a:endParaRPr lang="en-US" sz="1600" b="1" dirty="0" smtClean="0">
              <a:solidFill>
                <a:schemeClr val="bg1"/>
              </a:solidFill>
            </a:endParaRPr>
          </a:p>
          <a:p>
            <a:pPr marL="285750" indent="-285750">
              <a:buFont typeface="Arial" panose="020B0604020202020204" pitchFamily="34" charset="0"/>
              <a:buChar char="•"/>
              <a:defRPr/>
            </a:pPr>
            <a:r>
              <a:rPr lang="en-US" sz="1600" b="1" dirty="0" smtClean="0">
                <a:solidFill>
                  <a:schemeClr val="bg1"/>
                </a:solidFill>
              </a:rPr>
              <a:t>This </a:t>
            </a:r>
            <a:r>
              <a:rPr lang="en-US" sz="1600" b="1" dirty="0" smtClean="0">
                <a:solidFill>
                  <a:schemeClr val="accent6">
                    <a:lumMod val="50000"/>
                  </a:schemeClr>
                </a:solidFill>
              </a:rPr>
              <a:t>reduces </a:t>
            </a:r>
            <a:r>
              <a:rPr lang="en-US" sz="1600" b="1" dirty="0">
                <a:solidFill>
                  <a:schemeClr val="accent6">
                    <a:lumMod val="50000"/>
                  </a:schemeClr>
                </a:solidFill>
              </a:rPr>
              <a:t>risk </a:t>
            </a:r>
            <a:r>
              <a:rPr lang="en-US" sz="1600" b="1" dirty="0" smtClean="0">
                <a:solidFill>
                  <a:schemeClr val="bg1"/>
                </a:solidFill>
              </a:rPr>
              <a:t>and </a:t>
            </a:r>
            <a:r>
              <a:rPr lang="en-US" sz="1600" b="1" dirty="0">
                <a:solidFill>
                  <a:schemeClr val="bg1"/>
                </a:solidFill>
              </a:rPr>
              <a:t>also </a:t>
            </a:r>
            <a:r>
              <a:rPr lang="en-US" sz="1600" b="1" dirty="0">
                <a:solidFill>
                  <a:schemeClr val="accent6">
                    <a:lumMod val="50000"/>
                  </a:schemeClr>
                </a:solidFill>
              </a:rPr>
              <a:t>eliminates many of the processing and transaction fees</a:t>
            </a:r>
            <a:r>
              <a:rPr lang="en-US" sz="1600" dirty="0">
                <a:solidFill>
                  <a:schemeClr val="accent6">
                    <a:lumMod val="50000"/>
                  </a:schemeClr>
                </a:solidFill>
              </a:rPr>
              <a:t>.</a:t>
            </a:r>
            <a:endParaRPr lang="en-US" sz="1600" dirty="0" smtClean="0">
              <a:solidFill>
                <a:schemeClr val="accent6">
                  <a:lumMod val="50000"/>
                </a:schemeClr>
              </a:solidFill>
            </a:endParaRPr>
          </a:p>
        </p:txBody>
      </p:sp>
      <p:sp>
        <p:nvSpPr>
          <p:cNvPr id="29" name="TextBox 28">
            <a:extLst>
              <a:ext uri="{FF2B5EF4-FFF2-40B4-BE49-F238E27FC236}">
                <a16:creationId xmlns:a16="http://schemas.microsoft.com/office/drawing/2014/main" xmlns="" id="{B332EB32-77D3-41DC-A135-991EA1FA3196}"/>
              </a:ext>
            </a:extLst>
          </p:cNvPr>
          <p:cNvSpPr txBox="1"/>
          <p:nvPr/>
        </p:nvSpPr>
        <p:spPr>
          <a:xfrm>
            <a:off x="8470640" y="2510095"/>
            <a:ext cx="2880320" cy="683264"/>
          </a:xfrm>
          <a:prstGeom prst="rect">
            <a:avLst/>
          </a:prstGeom>
          <a:noFill/>
        </p:spPr>
        <p:txBody>
          <a:bodyPr wrap="square" lIns="0" rIns="0" rtlCol="0">
            <a:spAutoFit/>
          </a:bodyPr>
          <a:lstStyle/>
          <a:p>
            <a:pPr>
              <a:lnSpc>
                <a:spcPct val="80000"/>
              </a:lnSpc>
            </a:pPr>
            <a:r>
              <a:rPr lang="en-IN" sz="2400" b="1" dirty="0" smtClean="0">
                <a:latin typeface="Open Sans" panose="020B0606030504020204" pitchFamily="34" charset="0"/>
                <a:ea typeface="Open Sans" panose="020B0606030504020204" pitchFamily="34" charset="0"/>
                <a:cs typeface="Open Sans" panose="020B0606030504020204" pitchFamily="34" charset="0"/>
              </a:rPr>
              <a:t>Setting up Libraries and Accounts</a:t>
            </a:r>
            <a:endParaRPr lang="en-IN"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xmlns="" id="{41A4C10D-08DB-49D4-8B95-3956C476F9BB}"/>
              </a:ext>
            </a:extLst>
          </p:cNvPr>
          <p:cNvSpPr txBox="1"/>
          <p:nvPr/>
        </p:nvSpPr>
        <p:spPr>
          <a:xfrm>
            <a:off x="8470640" y="3446089"/>
            <a:ext cx="2880320" cy="2062103"/>
          </a:xfrm>
          <a:prstGeom prst="rect">
            <a:avLst/>
          </a:prstGeom>
          <a:noFill/>
        </p:spPr>
        <p:txBody>
          <a:bodyPr wrap="square" lIns="0" rIns="0" rtlCol="0" anchor="t">
            <a:spAutoFit/>
          </a:bodyPr>
          <a:lstStyle/>
          <a:p>
            <a:pPr marL="285750" indent="-285750">
              <a:buFont typeface="Arial" panose="020B0604020202020204" pitchFamily="34" charset="0"/>
              <a:buChar char="•"/>
              <a:defRPr/>
            </a:pPr>
            <a:r>
              <a:rPr lang="en-US" sz="1600" b="1" dirty="0" smtClean="0"/>
              <a:t>It </a:t>
            </a:r>
            <a:r>
              <a:rPr lang="en-US" sz="1600" b="1" dirty="0"/>
              <a:t>is actually quite easy using </a:t>
            </a:r>
            <a:r>
              <a:rPr lang="en-US" sz="1600" b="1" dirty="0" err="1" smtClean="0"/>
              <a:t>BitcoinLib</a:t>
            </a:r>
            <a:r>
              <a:rPr lang="en-US" sz="1600" b="1" dirty="0" smtClean="0"/>
              <a:t> for </a:t>
            </a:r>
            <a:r>
              <a:rPr lang="en-US" sz="1600" b="1" dirty="0" err="1"/>
              <a:t>cryptocurrency</a:t>
            </a:r>
            <a:r>
              <a:rPr lang="en-US" sz="1600" b="1" dirty="0"/>
              <a:t> </a:t>
            </a:r>
            <a:r>
              <a:rPr lang="en-US" sz="1600" b="1" dirty="0" smtClean="0"/>
              <a:t>development.</a:t>
            </a:r>
            <a:endParaRPr lang="en-US" sz="1600" b="1" kern="0" dirty="0">
              <a:latin typeface="Open Sans" panose="020B0606030504020204" pitchFamily="34" charset="0"/>
            </a:endParaRPr>
          </a:p>
          <a:p>
            <a:pPr marL="285750" indent="-285750">
              <a:buFont typeface="Arial" panose="020B0604020202020204" pitchFamily="34" charset="0"/>
              <a:buChar char="•"/>
              <a:defRPr/>
            </a:pPr>
            <a:endParaRPr lang="en-US" sz="1600" b="1" kern="0" dirty="0">
              <a:latin typeface="Open Sans" panose="020B0606030504020204" pitchFamily="34" charset="0"/>
            </a:endParaRPr>
          </a:p>
          <a:p>
            <a:pPr marL="285750" indent="-285750">
              <a:buFont typeface="Arial" panose="020B0604020202020204" pitchFamily="34" charset="0"/>
              <a:buChar char="•"/>
              <a:defRPr/>
            </a:pPr>
            <a:r>
              <a:rPr lang="en-US" sz="1600" b="1" dirty="0"/>
              <a:t>It is compatible with all RPC API’s for </a:t>
            </a:r>
            <a:r>
              <a:rPr lang="en-US" sz="1600" b="1" dirty="0" err="1"/>
              <a:t>Bitcoin</a:t>
            </a:r>
            <a:r>
              <a:rPr lang="en-US" sz="1600" b="1" dirty="0"/>
              <a:t> Core, </a:t>
            </a:r>
            <a:r>
              <a:rPr lang="en-US" sz="1600" b="1" dirty="0" err="1"/>
              <a:t>Bitcoin</a:t>
            </a:r>
            <a:r>
              <a:rPr lang="en-US" sz="1600" b="1" dirty="0"/>
              <a:t>, </a:t>
            </a:r>
            <a:r>
              <a:rPr lang="en-US" sz="1600" b="1" dirty="0" err="1"/>
              <a:t>altcoins</a:t>
            </a:r>
            <a:r>
              <a:rPr lang="en-US" sz="1600" b="1" dirty="0"/>
              <a:t>, and possibly your own </a:t>
            </a:r>
            <a:r>
              <a:rPr lang="en-US" sz="1600" b="1" dirty="0" err="1"/>
              <a:t>cryptocurrency</a:t>
            </a:r>
            <a:r>
              <a:rPr lang="en-US" sz="1600" b="1" dirty="0"/>
              <a:t> project.</a:t>
            </a:r>
            <a:endParaRPr lang="en-US" sz="1600" b="1" dirty="0" smtClean="0"/>
          </a:p>
        </p:txBody>
      </p:sp>
      <p:sp>
        <p:nvSpPr>
          <p:cNvPr id="16" name="Freeform 69">
            <a:extLst>
              <a:ext uri="{FF2B5EF4-FFF2-40B4-BE49-F238E27FC236}">
                <a16:creationId xmlns:a16="http://schemas.microsoft.com/office/drawing/2014/main" xmlns="" id="{48E42D1A-1D5A-4B5D-80F1-E3EDA27F894B}"/>
              </a:ext>
            </a:extLst>
          </p:cNvPr>
          <p:cNvSpPr>
            <a:spLocks noEditPoints="1"/>
          </p:cNvSpPr>
          <p:nvPr/>
        </p:nvSpPr>
        <p:spPr bwMode="auto">
          <a:xfrm>
            <a:off x="8855607" y="1800027"/>
            <a:ext cx="328769" cy="329208"/>
          </a:xfrm>
          <a:custGeom>
            <a:avLst/>
            <a:gdLst>
              <a:gd name="T0" fmla="*/ 1494 w 6003"/>
              <a:gd name="T1" fmla="*/ 4774 h 6011"/>
              <a:gd name="T2" fmla="*/ 5194 w 6003"/>
              <a:gd name="T3" fmla="*/ 2199 h 6011"/>
              <a:gd name="T4" fmla="*/ 3807 w 6003"/>
              <a:gd name="T5" fmla="*/ 812 h 6011"/>
              <a:gd name="T6" fmla="*/ 1248 w 6003"/>
              <a:gd name="T7" fmla="*/ 4529 h 6011"/>
              <a:gd name="T8" fmla="*/ 3807 w 6003"/>
              <a:gd name="T9" fmla="*/ 812 h 6011"/>
              <a:gd name="T10" fmla="*/ 4580 w 6003"/>
              <a:gd name="T11" fmla="*/ 350 h 6011"/>
              <a:gd name="T12" fmla="*/ 4390 w 6003"/>
              <a:gd name="T13" fmla="*/ 388 h 6011"/>
              <a:gd name="T14" fmla="*/ 4213 w 6003"/>
              <a:gd name="T15" fmla="*/ 461 h 6011"/>
              <a:gd name="T16" fmla="*/ 4054 w 6003"/>
              <a:gd name="T17" fmla="*/ 569 h 6011"/>
              <a:gd name="T18" fmla="*/ 5491 w 6003"/>
              <a:gd name="T19" fmla="*/ 1873 h 6011"/>
              <a:gd name="T20" fmla="*/ 5583 w 6003"/>
              <a:gd name="T21" fmla="*/ 1705 h 6011"/>
              <a:gd name="T22" fmla="*/ 5638 w 6003"/>
              <a:gd name="T23" fmla="*/ 1522 h 6011"/>
              <a:gd name="T24" fmla="*/ 5658 w 6003"/>
              <a:gd name="T25" fmla="*/ 1326 h 6011"/>
              <a:gd name="T26" fmla="*/ 5639 w 6003"/>
              <a:gd name="T27" fmla="*/ 1132 h 6011"/>
              <a:gd name="T28" fmla="*/ 5585 w 6003"/>
              <a:gd name="T29" fmla="*/ 949 h 6011"/>
              <a:gd name="T30" fmla="*/ 5493 w 6003"/>
              <a:gd name="T31" fmla="*/ 781 h 6011"/>
              <a:gd name="T32" fmla="*/ 5371 w 6003"/>
              <a:gd name="T33" fmla="*/ 633 h 6011"/>
              <a:gd name="T34" fmla="*/ 5221 w 6003"/>
              <a:gd name="T35" fmla="*/ 510 h 6011"/>
              <a:gd name="T36" fmla="*/ 5053 w 6003"/>
              <a:gd name="T37" fmla="*/ 419 h 6011"/>
              <a:gd name="T38" fmla="*/ 4870 w 6003"/>
              <a:gd name="T39" fmla="*/ 364 h 6011"/>
              <a:gd name="T40" fmla="*/ 4677 w 6003"/>
              <a:gd name="T41" fmla="*/ 346 h 6011"/>
              <a:gd name="T42" fmla="*/ 4837 w 6003"/>
              <a:gd name="T43" fmla="*/ 9 h 6011"/>
              <a:gd name="T44" fmla="*/ 5047 w 6003"/>
              <a:gd name="T45" fmla="*/ 53 h 6011"/>
              <a:gd name="T46" fmla="*/ 5250 w 6003"/>
              <a:gd name="T47" fmla="*/ 130 h 6011"/>
              <a:gd name="T48" fmla="*/ 5440 w 6003"/>
              <a:gd name="T49" fmla="*/ 242 h 6011"/>
              <a:gd name="T50" fmla="*/ 5614 w 6003"/>
              <a:gd name="T51" fmla="*/ 390 h 6011"/>
              <a:gd name="T52" fmla="*/ 5764 w 6003"/>
              <a:gd name="T53" fmla="*/ 567 h 6011"/>
              <a:gd name="T54" fmla="*/ 5879 w 6003"/>
              <a:gd name="T55" fmla="*/ 767 h 6011"/>
              <a:gd name="T56" fmla="*/ 5957 w 6003"/>
              <a:gd name="T57" fmla="*/ 981 h 6011"/>
              <a:gd name="T58" fmla="*/ 5997 w 6003"/>
              <a:gd name="T59" fmla="*/ 1209 h 6011"/>
              <a:gd name="T60" fmla="*/ 5997 w 6003"/>
              <a:gd name="T61" fmla="*/ 1443 h 6011"/>
              <a:gd name="T62" fmla="*/ 5957 w 6003"/>
              <a:gd name="T63" fmla="*/ 1672 h 6011"/>
              <a:gd name="T64" fmla="*/ 5879 w 6003"/>
              <a:gd name="T65" fmla="*/ 1888 h 6011"/>
              <a:gd name="T66" fmla="*/ 5764 w 6003"/>
              <a:gd name="T67" fmla="*/ 2087 h 6011"/>
              <a:gd name="T68" fmla="*/ 5614 w 6003"/>
              <a:gd name="T69" fmla="*/ 2265 h 6011"/>
              <a:gd name="T70" fmla="*/ 2152 w 6003"/>
              <a:gd name="T71" fmla="*/ 5727 h 6011"/>
              <a:gd name="T72" fmla="*/ 2090 w 6003"/>
              <a:gd name="T73" fmla="*/ 5753 h 6011"/>
              <a:gd name="T74" fmla="*/ 2022 w 6003"/>
              <a:gd name="T75" fmla="*/ 5753 h 6011"/>
              <a:gd name="T76" fmla="*/ 1960 w 6003"/>
              <a:gd name="T77" fmla="*/ 5725 h 6011"/>
              <a:gd name="T78" fmla="*/ 550 w 6003"/>
              <a:gd name="T79" fmla="*/ 4319 h 6011"/>
              <a:gd name="T80" fmla="*/ 1284 w 6003"/>
              <a:gd name="T81" fmla="*/ 5513 h 6011"/>
              <a:gd name="T82" fmla="*/ 1361 w 6003"/>
              <a:gd name="T83" fmla="*/ 5520 h 6011"/>
              <a:gd name="T84" fmla="*/ 1427 w 6003"/>
              <a:gd name="T85" fmla="*/ 5559 h 6011"/>
              <a:gd name="T86" fmla="*/ 1469 w 6003"/>
              <a:gd name="T87" fmla="*/ 5623 h 6011"/>
              <a:gd name="T88" fmla="*/ 1480 w 6003"/>
              <a:gd name="T89" fmla="*/ 5701 h 6011"/>
              <a:gd name="T90" fmla="*/ 1454 w 6003"/>
              <a:gd name="T91" fmla="*/ 5773 h 6011"/>
              <a:gd name="T92" fmla="*/ 1403 w 6003"/>
              <a:gd name="T93" fmla="*/ 5828 h 6011"/>
              <a:gd name="T94" fmla="*/ 1330 w 6003"/>
              <a:gd name="T95" fmla="*/ 5855 h 6011"/>
              <a:gd name="T96" fmla="*/ 183 w 6003"/>
              <a:gd name="T97" fmla="*/ 6011 h 6011"/>
              <a:gd name="T98" fmla="*/ 137 w 6003"/>
              <a:gd name="T99" fmla="*/ 6007 h 6011"/>
              <a:gd name="T100" fmla="*/ 75 w 6003"/>
              <a:gd name="T101" fmla="*/ 5981 h 6011"/>
              <a:gd name="T102" fmla="*/ 26 w 6003"/>
              <a:gd name="T103" fmla="*/ 5928 h 6011"/>
              <a:gd name="T104" fmla="*/ 0 w 6003"/>
              <a:gd name="T105" fmla="*/ 5855 h 6011"/>
              <a:gd name="T106" fmla="*/ 256 w 6003"/>
              <a:gd name="T107" fmla="*/ 3927 h 6011"/>
              <a:gd name="T108" fmla="*/ 280 w 6003"/>
              <a:gd name="T109" fmla="*/ 3858 h 6011"/>
              <a:gd name="T110" fmla="*/ 3739 w 6003"/>
              <a:gd name="T111" fmla="*/ 390 h 6011"/>
              <a:gd name="T112" fmla="*/ 3913 w 6003"/>
              <a:gd name="T113" fmla="*/ 242 h 6011"/>
              <a:gd name="T114" fmla="*/ 4103 w 6003"/>
              <a:gd name="T115" fmla="*/ 130 h 6011"/>
              <a:gd name="T116" fmla="*/ 4306 w 6003"/>
              <a:gd name="T117" fmla="*/ 53 h 6011"/>
              <a:gd name="T118" fmla="*/ 4516 w 6003"/>
              <a:gd name="T119" fmla="*/ 9 h 6011"/>
              <a:gd name="T120" fmla="*/ 4730 w 6003"/>
              <a:gd name="T121" fmla="*/ 0 h 6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03" h="6011">
                <a:moveTo>
                  <a:pt x="4629" y="1634"/>
                </a:moveTo>
                <a:lnTo>
                  <a:pt x="1494" y="4774"/>
                </a:lnTo>
                <a:lnTo>
                  <a:pt x="2057" y="5337"/>
                </a:lnTo>
                <a:lnTo>
                  <a:pt x="5194" y="2199"/>
                </a:lnTo>
                <a:lnTo>
                  <a:pt x="4629" y="1634"/>
                </a:lnTo>
                <a:close/>
                <a:moveTo>
                  <a:pt x="3807" y="812"/>
                </a:moveTo>
                <a:lnTo>
                  <a:pt x="670" y="3951"/>
                </a:lnTo>
                <a:lnTo>
                  <a:pt x="1248" y="4529"/>
                </a:lnTo>
                <a:lnTo>
                  <a:pt x="4382" y="1388"/>
                </a:lnTo>
                <a:lnTo>
                  <a:pt x="3807" y="812"/>
                </a:lnTo>
                <a:close/>
                <a:moveTo>
                  <a:pt x="4677" y="346"/>
                </a:moveTo>
                <a:lnTo>
                  <a:pt x="4580" y="350"/>
                </a:lnTo>
                <a:lnTo>
                  <a:pt x="4483" y="364"/>
                </a:lnTo>
                <a:lnTo>
                  <a:pt x="4390" y="388"/>
                </a:lnTo>
                <a:lnTo>
                  <a:pt x="4300" y="421"/>
                </a:lnTo>
                <a:lnTo>
                  <a:pt x="4213" y="461"/>
                </a:lnTo>
                <a:lnTo>
                  <a:pt x="4130" y="512"/>
                </a:lnTo>
                <a:lnTo>
                  <a:pt x="4054" y="569"/>
                </a:lnTo>
                <a:lnTo>
                  <a:pt x="5433" y="1952"/>
                </a:lnTo>
                <a:lnTo>
                  <a:pt x="5491" y="1873"/>
                </a:lnTo>
                <a:lnTo>
                  <a:pt x="5541" y="1791"/>
                </a:lnTo>
                <a:lnTo>
                  <a:pt x="5583" y="1705"/>
                </a:lnTo>
                <a:lnTo>
                  <a:pt x="5616" y="1615"/>
                </a:lnTo>
                <a:lnTo>
                  <a:pt x="5638" y="1522"/>
                </a:lnTo>
                <a:lnTo>
                  <a:pt x="5652" y="1425"/>
                </a:lnTo>
                <a:lnTo>
                  <a:pt x="5658" y="1326"/>
                </a:lnTo>
                <a:lnTo>
                  <a:pt x="5652" y="1229"/>
                </a:lnTo>
                <a:lnTo>
                  <a:pt x="5639" y="1132"/>
                </a:lnTo>
                <a:lnTo>
                  <a:pt x="5616" y="1041"/>
                </a:lnTo>
                <a:lnTo>
                  <a:pt x="5585" y="949"/>
                </a:lnTo>
                <a:lnTo>
                  <a:pt x="5543" y="863"/>
                </a:lnTo>
                <a:lnTo>
                  <a:pt x="5493" y="781"/>
                </a:lnTo>
                <a:lnTo>
                  <a:pt x="5437" y="704"/>
                </a:lnTo>
                <a:lnTo>
                  <a:pt x="5371" y="633"/>
                </a:lnTo>
                <a:lnTo>
                  <a:pt x="5298" y="567"/>
                </a:lnTo>
                <a:lnTo>
                  <a:pt x="5221" y="510"/>
                </a:lnTo>
                <a:lnTo>
                  <a:pt x="5139" y="461"/>
                </a:lnTo>
                <a:lnTo>
                  <a:pt x="5053" y="419"/>
                </a:lnTo>
                <a:lnTo>
                  <a:pt x="4963" y="388"/>
                </a:lnTo>
                <a:lnTo>
                  <a:pt x="4870" y="364"/>
                </a:lnTo>
                <a:lnTo>
                  <a:pt x="4775" y="350"/>
                </a:lnTo>
                <a:lnTo>
                  <a:pt x="4677" y="346"/>
                </a:lnTo>
                <a:close/>
                <a:moveTo>
                  <a:pt x="4730" y="0"/>
                </a:moveTo>
                <a:lnTo>
                  <a:pt x="4837" y="9"/>
                </a:lnTo>
                <a:lnTo>
                  <a:pt x="4943" y="28"/>
                </a:lnTo>
                <a:lnTo>
                  <a:pt x="5047" y="53"/>
                </a:lnTo>
                <a:lnTo>
                  <a:pt x="5150" y="88"/>
                </a:lnTo>
                <a:lnTo>
                  <a:pt x="5250" y="130"/>
                </a:lnTo>
                <a:lnTo>
                  <a:pt x="5347" y="181"/>
                </a:lnTo>
                <a:lnTo>
                  <a:pt x="5440" y="242"/>
                </a:lnTo>
                <a:lnTo>
                  <a:pt x="5530" y="311"/>
                </a:lnTo>
                <a:lnTo>
                  <a:pt x="5614" y="390"/>
                </a:lnTo>
                <a:lnTo>
                  <a:pt x="5694" y="476"/>
                </a:lnTo>
                <a:lnTo>
                  <a:pt x="5764" y="567"/>
                </a:lnTo>
                <a:lnTo>
                  <a:pt x="5826" y="664"/>
                </a:lnTo>
                <a:lnTo>
                  <a:pt x="5879" y="767"/>
                </a:lnTo>
                <a:lnTo>
                  <a:pt x="5922" y="873"/>
                </a:lnTo>
                <a:lnTo>
                  <a:pt x="5957" y="981"/>
                </a:lnTo>
                <a:lnTo>
                  <a:pt x="5983" y="1094"/>
                </a:lnTo>
                <a:lnTo>
                  <a:pt x="5997" y="1209"/>
                </a:lnTo>
                <a:lnTo>
                  <a:pt x="6003" y="1326"/>
                </a:lnTo>
                <a:lnTo>
                  <a:pt x="5997" y="1443"/>
                </a:lnTo>
                <a:lnTo>
                  <a:pt x="5983" y="1559"/>
                </a:lnTo>
                <a:lnTo>
                  <a:pt x="5957" y="1672"/>
                </a:lnTo>
                <a:lnTo>
                  <a:pt x="5922" y="1782"/>
                </a:lnTo>
                <a:lnTo>
                  <a:pt x="5879" y="1888"/>
                </a:lnTo>
                <a:lnTo>
                  <a:pt x="5826" y="1990"/>
                </a:lnTo>
                <a:lnTo>
                  <a:pt x="5764" y="2087"/>
                </a:lnTo>
                <a:lnTo>
                  <a:pt x="5694" y="2179"/>
                </a:lnTo>
                <a:lnTo>
                  <a:pt x="5614" y="2265"/>
                </a:lnTo>
                <a:lnTo>
                  <a:pt x="2178" y="5705"/>
                </a:lnTo>
                <a:lnTo>
                  <a:pt x="2152" y="5727"/>
                </a:lnTo>
                <a:lnTo>
                  <a:pt x="2123" y="5743"/>
                </a:lnTo>
                <a:lnTo>
                  <a:pt x="2090" y="5753"/>
                </a:lnTo>
                <a:lnTo>
                  <a:pt x="2057" y="5756"/>
                </a:lnTo>
                <a:lnTo>
                  <a:pt x="2022" y="5753"/>
                </a:lnTo>
                <a:lnTo>
                  <a:pt x="1991" y="5742"/>
                </a:lnTo>
                <a:lnTo>
                  <a:pt x="1960" y="5725"/>
                </a:lnTo>
                <a:lnTo>
                  <a:pt x="1935" y="5705"/>
                </a:lnTo>
                <a:lnTo>
                  <a:pt x="550" y="4319"/>
                </a:lnTo>
                <a:lnTo>
                  <a:pt x="373" y="5636"/>
                </a:lnTo>
                <a:lnTo>
                  <a:pt x="1284" y="5513"/>
                </a:lnTo>
                <a:lnTo>
                  <a:pt x="1324" y="5511"/>
                </a:lnTo>
                <a:lnTo>
                  <a:pt x="1361" y="5520"/>
                </a:lnTo>
                <a:lnTo>
                  <a:pt x="1396" y="5535"/>
                </a:lnTo>
                <a:lnTo>
                  <a:pt x="1427" y="5559"/>
                </a:lnTo>
                <a:lnTo>
                  <a:pt x="1450" y="5588"/>
                </a:lnTo>
                <a:lnTo>
                  <a:pt x="1469" y="5623"/>
                </a:lnTo>
                <a:lnTo>
                  <a:pt x="1478" y="5661"/>
                </a:lnTo>
                <a:lnTo>
                  <a:pt x="1480" y="5701"/>
                </a:lnTo>
                <a:lnTo>
                  <a:pt x="1471" y="5738"/>
                </a:lnTo>
                <a:lnTo>
                  <a:pt x="1454" y="5773"/>
                </a:lnTo>
                <a:lnTo>
                  <a:pt x="1432" y="5804"/>
                </a:lnTo>
                <a:lnTo>
                  <a:pt x="1403" y="5828"/>
                </a:lnTo>
                <a:lnTo>
                  <a:pt x="1368" y="5846"/>
                </a:lnTo>
                <a:lnTo>
                  <a:pt x="1330" y="5855"/>
                </a:lnTo>
                <a:lnTo>
                  <a:pt x="194" y="6009"/>
                </a:lnTo>
                <a:lnTo>
                  <a:pt x="183" y="6011"/>
                </a:lnTo>
                <a:lnTo>
                  <a:pt x="170" y="6011"/>
                </a:lnTo>
                <a:lnTo>
                  <a:pt x="137" y="6007"/>
                </a:lnTo>
                <a:lnTo>
                  <a:pt x="106" y="5998"/>
                </a:lnTo>
                <a:lnTo>
                  <a:pt x="75" y="5981"/>
                </a:lnTo>
                <a:lnTo>
                  <a:pt x="49" y="5959"/>
                </a:lnTo>
                <a:lnTo>
                  <a:pt x="26" y="5928"/>
                </a:lnTo>
                <a:lnTo>
                  <a:pt x="7" y="5893"/>
                </a:lnTo>
                <a:lnTo>
                  <a:pt x="0" y="5855"/>
                </a:lnTo>
                <a:lnTo>
                  <a:pt x="0" y="5815"/>
                </a:lnTo>
                <a:lnTo>
                  <a:pt x="256" y="3927"/>
                </a:lnTo>
                <a:lnTo>
                  <a:pt x="265" y="3891"/>
                </a:lnTo>
                <a:lnTo>
                  <a:pt x="280" y="3858"/>
                </a:lnTo>
                <a:lnTo>
                  <a:pt x="303" y="3828"/>
                </a:lnTo>
                <a:lnTo>
                  <a:pt x="3739" y="390"/>
                </a:lnTo>
                <a:lnTo>
                  <a:pt x="3823" y="311"/>
                </a:lnTo>
                <a:lnTo>
                  <a:pt x="3913" y="242"/>
                </a:lnTo>
                <a:lnTo>
                  <a:pt x="4006" y="181"/>
                </a:lnTo>
                <a:lnTo>
                  <a:pt x="4103" y="130"/>
                </a:lnTo>
                <a:lnTo>
                  <a:pt x="4203" y="88"/>
                </a:lnTo>
                <a:lnTo>
                  <a:pt x="4306" y="53"/>
                </a:lnTo>
                <a:lnTo>
                  <a:pt x="4410" y="28"/>
                </a:lnTo>
                <a:lnTo>
                  <a:pt x="4516" y="9"/>
                </a:lnTo>
                <a:lnTo>
                  <a:pt x="4624" y="0"/>
                </a:lnTo>
                <a:lnTo>
                  <a:pt x="47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nvGrpSpPr>
          <p:cNvPr id="31" name="Group 30">
            <a:extLst>
              <a:ext uri="{FF2B5EF4-FFF2-40B4-BE49-F238E27FC236}">
                <a16:creationId xmlns:a16="http://schemas.microsoft.com/office/drawing/2014/main" xmlns="" id="{6AB6C9D0-C430-4EEC-8211-10186874C945}"/>
              </a:ext>
            </a:extLst>
          </p:cNvPr>
          <p:cNvGrpSpPr/>
          <p:nvPr/>
        </p:nvGrpSpPr>
        <p:grpSpPr>
          <a:xfrm>
            <a:off x="5036036" y="1800027"/>
            <a:ext cx="368235" cy="362346"/>
            <a:chOff x="-10966451" y="2368550"/>
            <a:chExt cx="4962525" cy="4883151"/>
          </a:xfrm>
          <a:solidFill>
            <a:schemeClr val="bg1"/>
          </a:solidFill>
        </p:grpSpPr>
        <p:sp>
          <p:nvSpPr>
            <p:cNvPr id="32" name="Freeform 69">
              <a:extLst>
                <a:ext uri="{FF2B5EF4-FFF2-40B4-BE49-F238E27FC236}">
                  <a16:creationId xmlns:a16="http://schemas.microsoft.com/office/drawing/2014/main" xmlns="" id="{371187C0-0D40-4641-B5FC-F0921C470460}"/>
                </a:ext>
              </a:extLst>
            </p:cNvPr>
            <p:cNvSpPr>
              <a:spLocks/>
            </p:cNvSpPr>
            <p:nvPr/>
          </p:nvSpPr>
          <p:spPr bwMode="auto">
            <a:xfrm>
              <a:off x="-10966451" y="2368550"/>
              <a:ext cx="4198938" cy="4875213"/>
            </a:xfrm>
            <a:custGeom>
              <a:avLst/>
              <a:gdLst>
                <a:gd name="T0" fmla="*/ 2666 w 5291"/>
                <a:gd name="T1" fmla="*/ 0 h 6142"/>
                <a:gd name="T2" fmla="*/ 5195 w 5291"/>
                <a:gd name="T3" fmla="*/ 1050 h 6142"/>
                <a:gd name="T4" fmla="*/ 5254 w 5291"/>
                <a:gd name="T5" fmla="*/ 1092 h 6142"/>
                <a:gd name="T6" fmla="*/ 5287 w 5291"/>
                <a:gd name="T7" fmla="*/ 1157 h 6142"/>
                <a:gd name="T8" fmla="*/ 5291 w 5291"/>
                <a:gd name="T9" fmla="*/ 2214 h 6142"/>
                <a:gd name="T10" fmla="*/ 5270 w 5291"/>
                <a:gd name="T11" fmla="*/ 2294 h 6142"/>
                <a:gd name="T12" fmla="*/ 5213 w 5291"/>
                <a:gd name="T13" fmla="*/ 2349 h 6142"/>
                <a:gd name="T14" fmla="*/ 5135 w 5291"/>
                <a:gd name="T15" fmla="*/ 2372 h 6142"/>
                <a:gd name="T16" fmla="*/ 5055 w 5291"/>
                <a:gd name="T17" fmla="*/ 2349 h 6142"/>
                <a:gd name="T18" fmla="*/ 4998 w 5291"/>
                <a:gd name="T19" fmla="*/ 2294 h 6142"/>
                <a:gd name="T20" fmla="*/ 4977 w 5291"/>
                <a:gd name="T21" fmla="*/ 2214 h 6142"/>
                <a:gd name="T22" fmla="*/ 2645 w 5291"/>
                <a:gd name="T23" fmla="*/ 325 h 6142"/>
                <a:gd name="T24" fmla="*/ 314 w 5291"/>
                <a:gd name="T25" fmla="*/ 3494 h 6142"/>
                <a:gd name="T26" fmla="*/ 338 w 5291"/>
                <a:gd name="T27" fmla="*/ 3823 h 6142"/>
                <a:gd name="T28" fmla="*/ 405 w 5291"/>
                <a:gd name="T29" fmla="*/ 4139 h 6142"/>
                <a:gd name="T30" fmla="*/ 513 w 5291"/>
                <a:gd name="T31" fmla="*/ 4438 h 6142"/>
                <a:gd name="T32" fmla="*/ 660 w 5291"/>
                <a:gd name="T33" fmla="*/ 4716 h 6142"/>
                <a:gd name="T34" fmla="*/ 840 w 5291"/>
                <a:gd name="T35" fmla="*/ 4970 h 6142"/>
                <a:gd name="T36" fmla="*/ 1053 w 5291"/>
                <a:gd name="T37" fmla="*/ 5197 h 6142"/>
                <a:gd name="T38" fmla="*/ 1295 w 5291"/>
                <a:gd name="T39" fmla="*/ 5395 h 6142"/>
                <a:gd name="T40" fmla="*/ 1561 w 5291"/>
                <a:gd name="T41" fmla="*/ 5558 h 6142"/>
                <a:gd name="T42" fmla="*/ 1848 w 5291"/>
                <a:gd name="T43" fmla="*/ 5686 h 6142"/>
                <a:gd name="T44" fmla="*/ 2156 w 5291"/>
                <a:gd name="T45" fmla="*/ 5775 h 6142"/>
                <a:gd name="T46" fmla="*/ 2480 w 5291"/>
                <a:gd name="T47" fmla="*/ 5821 h 6142"/>
                <a:gd name="T48" fmla="*/ 2687 w 5291"/>
                <a:gd name="T49" fmla="*/ 5832 h 6142"/>
                <a:gd name="T50" fmla="*/ 2757 w 5291"/>
                <a:gd name="T51" fmla="*/ 5872 h 6142"/>
                <a:gd name="T52" fmla="*/ 2797 w 5291"/>
                <a:gd name="T53" fmla="*/ 5942 h 6142"/>
                <a:gd name="T54" fmla="*/ 2797 w 5291"/>
                <a:gd name="T55" fmla="*/ 6026 h 6142"/>
                <a:gd name="T56" fmla="*/ 2757 w 5291"/>
                <a:gd name="T57" fmla="*/ 6095 h 6142"/>
                <a:gd name="T58" fmla="*/ 2687 w 5291"/>
                <a:gd name="T59" fmla="*/ 6136 h 6142"/>
                <a:gd name="T60" fmla="*/ 2464 w 5291"/>
                <a:gd name="T61" fmla="*/ 6135 h 6142"/>
                <a:gd name="T62" fmla="*/ 2113 w 5291"/>
                <a:gd name="T63" fmla="*/ 6087 h 6142"/>
                <a:gd name="T64" fmla="*/ 1778 w 5291"/>
                <a:gd name="T65" fmla="*/ 5996 h 6142"/>
                <a:gd name="T66" fmla="*/ 1460 w 5291"/>
                <a:gd name="T67" fmla="*/ 5861 h 6142"/>
                <a:gd name="T68" fmla="*/ 1167 w 5291"/>
                <a:gd name="T69" fmla="*/ 5689 h 6142"/>
                <a:gd name="T70" fmla="*/ 899 w 5291"/>
                <a:gd name="T71" fmla="*/ 5482 h 6142"/>
                <a:gd name="T72" fmla="*/ 660 w 5291"/>
                <a:gd name="T73" fmla="*/ 5242 h 6142"/>
                <a:gd name="T74" fmla="*/ 452 w 5291"/>
                <a:gd name="T75" fmla="*/ 4974 h 6142"/>
                <a:gd name="T76" fmla="*/ 281 w 5291"/>
                <a:gd name="T77" fmla="*/ 4679 h 6142"/>
                <a:gd name="T78" fmla="*/ 146 w 5291"/>
                <a:gd name="T79" fmla="*/ 4364 h 6142"/>
                <a:gd name="T80" fmla="*/ 55 w 5291"/>
                <a:gd name="T81" fmla="*/ 4027 h 6142"/>
                <a:gd name="T82" fmla="*/ 7 w 5291"/>
                <a:gd name="T83" fmla="*/ 3675 h 6142"/>
                <a:gd name="T84" fmla="*/ 0 w 5291"/>
                <a:gd name="T85" fmla="*/ 1193 h 6142"/>
                <a:gd name="T86" fmla="*/ 17 w 5291"/>
                <a:gd name="T87" fmla="*/ 1122 h 6142"/>
                <a:gd name="T88" fmla="*/ 64 w 5291"/>
                <a:gd name="T89" fmla="*/ 1067 h 6142"/>
                <a:gd name="T90" fmla="*/ 2584 w 5291"/>
                <a:gd name="T91" fmla="*/ 10 h 6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91" h="6142">
                  <a:moveTo>
                    <a:pt x="2624" y="0"/>
                  </a:moveTo>
                  <a:lnTo>
                    <a:pt x="2666" y="0"/>
                  </a:lnTo>
                  <a:lnTo>
                    <a:pt x="2706" y="10"/>
                  </a:lnTo>
                  <a:lnTo>
                    <a:pt x="5195" y="1050"/>
                  </a:lnTo>
                  <a:lnTo>
                    <a:pt x="5228" y="1067"/>
                  </a:lnTo>
                  <a:lnTo>
                    <a:pt x="5254" y="1092"/>
                  </a:lnTo>
                  <a:lnTo>
                    <a:pt x="5273" y="1122"/>
                  </a:lnTo>
                  <a:lnTo>
                    <a:pt x="5287" y="1157"/>
                  </a:lnTo>
                  <a:lnTo>
                    <a:pt x="5291" y="1195"/>
                  </a:lnTo>
                  <a:lnTo>
                    <a:pt x="5291" y="2214"/>
                  </a:lnTo>
                  <a:lnTo>
                    <a:pt x="5287" y="2256"/>
                  </a:lnTo>
                  <a:lnTo>
                    <a:pt x="5270" y="2294"/>
                  </a:lnTo>
                  <a:lnTo>
                    <a:pt x="5245" y="2325"/>
                  </a:lnTo>
                  <a:lnTo>
                    <a:pt x="5213" y="2349"/>
                  </a:lnTo>
                  <a:lnTo>
                    <a:pt x="5176" y="2366"/>
                  </a:lnTo>
                  <a:lnTo>
                    <a:pt x="5135" y="2372"/>
                  </a:lnTo>
                  <a:lnTo>
                    <a:pt x="5093" y="2366"/>
                  </a:lnTo>
                  <a:lnTo>
                    <a:pt x="5055" y="2349"/>
                  </a:lnTo>
                  <a:lnTo>
                    <a:pt x="5022" y="2325"/>
                  </a:lnTo>
                  <a:lnTo>
                    <a:pt x="4998" y="2294"/>
                  </a:lnTo>
                  <a:lnTo>
                    <a:pt x="4982" y="2256"/>
                  </a:lnTo>
                  <a:lnTo>
                    <a:pt x="4977" y="2214"/>
                  </a:lnTo>
                  <a:lnTo>
                    <a:pt x="4977" y="1297"/>
                  </a:lnTo>
                  <a:lnTo>
                    <a:pt x="2645" y="325"/>
                  </a:lnTo>
                  <a:lnTo>
                    <a:pt x="314" y="1297"/>
                  </a:lnTo>
                  <a:lnTo>
                    <a:pt x="314" y="3494"/>
                  </a:lnTo>
                  <a:lnTo>
                    <a:pt x="319" y="3662"/>
                  </a:lnTo>
                  <a:lnTo>
                    <a:pt x="338" y="3823"/>
                  </a:lnTo>
                  <a:lnTo>
                    <a:pt x="365" y="3983"/>
                  </a:lnTo>
                  <a:lnTo>
                    <a:pt x="405" y="4139"/>
                  </a:lnTo>
                  <a:lnTo>
                    <a:pt x="454" y="4291"/>
                  </a:lnTo>
                  <a:lnTo>
                    <a:pt x="513" y="4438"/>
                  </a:lnTo>
                  <a:lnTo>
                    <a:pt x="582" y="4579"/>
                  </a:lnTo>
                  <a:lnTo>
                    <a:pt x="660" y="4716"/>
                  </a:lnTo>
                  <a:lnTo>
                    <a:pt x="745" y="4845"/>
                  </a:lnTo>
                  <a:lnTo>
                    <a:pt x="840" y="4970"/>
                  </a:lnTo>
                  <a:lnTo>
                    <a:pt x="943" y="5086"/>
                  </a:lnTo>
                  <a:lnTo>
                    <a:pt x="1053" y="5197"/>
                  </a:lnTo>
                  <a:lnTo>
                    <a:pt x="1171" y="5300"/>
                  </a:lnTo>
                  <a:lnTo>
                    <a:pt x="1295" y="5395"/>
                  </a:lnTo>
                  <a:lnTo>
                    <a:pt x="1424" y="5480"/>
                  </a:lnTo>
                  <a:lnTo>
                    <a:pt x="1561" y="5558"/>
                  </a:lnTo>
                  <a:lnTo>
                    <a:pt x="1702" y="5627"/>
                  </a:lnTo>
                  <a:lnTo>
                    <a:pt x="1848" y="5686"/>
                  </a:lnTo>
                  <a:lnTo>
                    <a:pt x="2000" y="5735"/>
                  </a:lnTo>
                  <a:lnTo>
                    <a:pt x="2156" y="5775"/>
                  </a:lnTo>
                  <a:lnTo>
                    <a:pt x="2316" y="5804"/>
                  </a:lnTo>
                  <a:lnTo>
                    <a:pt x="2480" y="5821"/>
                  </a:lnTo>
                  <a:lnTo>
                    <a:pt x="2645" y="5826"/>
                  </a:lnTo>
                  <a:lnTo>
                    <a:pt x="2687" y="5832"/>
                  </a:lnTo>
                  <a:lnTo>
                    <a:pt x="2725" y="5847"/>
                  </a:lnTo>
                  <a:lnTo>
                    <a:pt x="2757" y="5872"/>
                  </a:lnTo>
                  <a:lnTo>
                    <a:pt x="2782" y="5904"/>
                  </a:lnTo>
                  <a:lnTo>
                    <a:pt x="2797" y="5942"/>
                  </a:lnTo>
                  <a:lnTo>
                    <a:pt x="2803" y="5984"/>
                  </a:lnTo>
                  <a:lnTo>
                    <a:pt x="2797" y="6026"/>
                  </a:lnTo>
                  <a:lnTo>
                    <a:pt x="2782" y="6064"/>
                  </a:lnTo>
                  <a:lnTo>
                    <a:pt x="2757" y="6095"/>
                  </a:lnTo>
                  <a:lnTo>
                    <a:pt x="2725" y="6119"/>
                  </a:lnTo>
                  <a:lnTo>
                    <a:pt x="2687" y="6136"/>
                  </a:lnTo>
                  <a:lnTo>
                    <a:pt x="2645" y="6142"/>
                  </a:lnTo>
                  <a:lnTo>
                    <a:pt x="2464" y="6135"/>
                  </a:lnTo>
                  <a:lnTo>
                    <a:pt x="2288" y="6117"/>
                  </a:lnTo>
                  <a:lnTo>
                    <a:pt x="2113" y="6087"/>
                  </a:lnTo>
                  <a:lnTo>
                    <a:pt x="1943" y="6047"/>
                  </a:lnTo>
                  <a:lnTo>
                    <a:pt x="1778" y="5996"/>
                  </a:lnTo>
                  <a:lnTo>
                    <a:pt x="1616" y="5933"/>
                  </a:lnTo>
                  <a:lnTo>
                    <a:pt x="1460" y="5861"/>
                  </a:lnTo>
                  <a:lnTo>
                    <a:pt x="1312" y="5779"/>
                  </a:lnTo>
                  <a:lnTo>
                    <a:pt x="1167" y="5689"/>
                  </a:lnTo>
                  <a:lnTo>
                    <a:pt x="1030" y="5589"/>
                  </a:lnTo>
                  <a:lnTo>
                    <a:pt x="899" y="5482"/>
                  </a:lnTo>
                  <a:lnTo>
                    <a:pt x="776" y="5366"/>
                  </a:lnTo>
                  <a:lnTo>
                    <a:pt x="660" y="5242"/>
                  </a:lnTo>
                  <a:lnTo>
                    <a:pt x="551" y="5111"/>
                  </a:lnTo>
                  <a:lnTo>
                    <a:pt x="452" y="4974"/>
                  </a:lnTo>
                  <a:lnTo>
                    <a:pt x="361" y="4830"/>
                  </a:lnTo>
                  <a:lnTo>
                    <a:pt x="281" y="4679"/>
                  </a:lnTo>
                  <a:lnTo>
                    <a:pt x="209" y="4523"/>
                  </a:lnTo>
                  <a:lnTo>
                    <a:pt x="146" y="4364"/>
                  </a:lnTo>
                  <a:lnTo>
                    <a:pt x="95" y="4198"/>
                  </a:lnTo>
                  <a:lnTo>
                    <a:pt x="55" y="4027"/>
                  </a:lnTo>
                  <a:lnTo>
                    <a:pt x="24" y="3854"/>
                  </a:lnTo>
                  <a:lnTo>
                    <a:pt x="7" y="3675"/>
                  </a:lnTo>
                  <a:lnTo>
                    <a:pt x="0" y="3494"/>
                  </a:lnTo>
                  <a:lnTo>
                    <a:pt x="0" y="1193"/>
                  </a:lnTo>
                  <a:lnTo>
                    <a:pt x="5" y="1157"/>
                  </a:lnTo>
                  <a:lnTo>
                    <a:pt x="17" y="1122"/>
                  </a:lnTo>
                  <a:lnTo>
                    <a:pt x="38" y="1092"/>
                  </a:lnTo>
                  <a:lnTo>
                    <a:pt x="64" y="1067"/>
                  </a:lnTo>
                  <a:lnTo>
                    <a:pt x="97" y="1048"/>
                  </a:lnTo>
                  <a:lnTo>
                    <a:pt x="2584" y="10"/>
                  </a:lnTo>
                  <a:lnTo>
                    <a:pt x="26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33" name="Freeform 70">
              <a:extLst>
                <a:ext uri="{FF2B5EF4-FFF2-40B4-BE49-F238E27FC236}">
                  <a16:creationId xmlns:a16="http://schemas.microsoft.com/office/drawing/2014/main" xmlns="" id="{AEEF7ACD-B4D5-4B5C-BB82-986A4A4A8844}"/>
                </a:ext>
              </a:extLst>
            </p:cNvPr>
            <p:cNvSpPr>
              <a:spLocks noEditPoints="1"/>
            </p:cNvSpPr>
            <p:nvPr/>
          </p:nvSpPr>
          <p:spPr bwMode="auto">
            <a:xfrm>
              <a:off x="-8147051" y="5110163"/>
              <a:ext cx="1300163" cy="1300163"/>
            </a:xfrm>
            <a:custGeom>
              <a:avLst/>
              <a:gdLst>
                <a:gd name="T0" fmla="*/ 744 w 1638"/>
                <a:gd name="T1" fmla="*/ 320 h 1638"/>
                <a:gd name="T2" fmla="*/ 607 w 1638"/>
                <a:gd name="T3" fmla="*/ 360 h 1638"/>
                <a:gd name="T4" fmla="*/ 487 w 1638"/>
                <a:gd name="T5" fmla="*/ 438 h 1638"/>
                <a:gd name="T6" fmla="*/ 396 w 1638"/>
                <a:gd name="T7" fmla="*/ 544 h 1638"/>
                <a:gd name="T8" fmla="*/ 335 w 1638"/>
                <a:gd name="T9" fmla="*/ 674 h 1638"/>
                <a:gd name="T10" fmla="*/ 314 w 1638"/>
                <a:gd name="T11" fmla="*/ 818 h 1638"/>
                <a:gd name="T12" fmla="*/ 335 w 1638"/>
                <a:gd name="T13" fmla="*/ 965 h 1638"/>
                <a:gd name="T14" fmla="*/ 396 w 1638"/>
                <a:gd name="T15" fmla="*/ 1092 h 1638"/>
                <a:gd name="T16" fmla="*/ 487 w 1638"/>
                <a:gd name="T17" fmla="*/ 1199 h 1638"/>
                <a:gd name="T18" fmla="*/ 607 w 1638"/>
                <a:gd name="T19" fmla="*/ 1277 h 1638"/>
                <a:gd name="T20" fmla="*/ 744 w 1638"/>
                <a:gd name="T21" fmla="*/ 1317 h 1638"/>
                <a:gd name="T22" fmla="*/ 892 w 1638"/>
                <a:gd name="T23" fmla="*/ 1317 h 1638"/>
                <a:gd name="T24" fmla="*/ 1031 w 1638"/>
                <a:gd name="T25" fmla="*/ 1277 h 1638"/>
                <a:gd name="T26" fmla="*/ 1149 w 1638"/>
                <a:gd name="T27" fmla="*/ 1199 h 1638"/>
                <a:gd name="T28" fmla="*/ 1242 w 1638"/>
                <a:gd name="T29" fmla="*/ 1092 h 1638"/>
                <a:gd name="T30" fmla="*/ 1301 w 1638"/>
                <a:gd name="T31" fmla="*/ 965 h 1638"/>
                <a:gd name="T32" fmla="*/ 1324 w 1638"/>
                <a:gd name="T33" fmla="*/ 818 h 1638"/>
                <a:gd name="T34" fmla="*/ 1301 w 1638"/>
                <a:gd name="T35" fmla="*/ 674 h 1638"/>
                <a:gd name="T36" fmla="*/ 1242 w 1638"/>
                <a:gd name="T37" fmla="*/ 544 h 1638"/>
                <a:gd name="T38" fmla="*/ 1149 w 1638"/>
                <a:gd name="T39" fmla="*/ 438 h 1638"/>
                <a:gd name="T40" fmla="*/ 1031 w 1638"/>
                <a:gd name="T41" fmla="*/ 360 h 1638"/>
                <a:gd name="T42" fmla="*/ 892 w 1638"/>
                <a:gd name="T43" fmla="*/ 320 h 1638"/>
                <a:gd name="T44" fmla="*/ 818 w 1638"/>
                <a:gd name="T45" fmla="*/ 0 h 1638"/>
                <a:gd name="T46" fmla="*/ 1006 w 1638"/>
                <a:gd name="T47" fmla="*/ 23 h 1638"/>
                <a:gd name="T48" fmla="*/ 1178 w 1638"/>
                <a:gd name="T49" fmla="*/ 84 h 1638"/>
                <a:gd name="T50" fmla="*/ 1330 w 1638"/>
                <a:gd name="T51" fmla="*/ 181 h 1638"/>
                <a:gd name="T52" fmla="*/ 1457 w 1638"/>
                <a:gd name="T53" fmla="*/ 309 h 1638"/>
                <a:gd name="T54" fmla="*/ 1554 w 1638"/>
                <a:gd name="T55" fmla="*/ 459 h 1638"/>
                <a:gd name="T56" fmla="*/ 1615 w 1638"/>
                <a:gd name="T57" fmla="*/ 632 h 1638"/>
                <a:gd name="T58" fmla="*/ 1638 w 1638"/>
                <a:gd name="T59" fmla="*/ 820 h 1638"/>
                <a:gd name="T60" fmla="*/ 1615 w 1638"/>
                <a:gd name="T61" fmla="*/ 1007 h 1638"/>
                <a:gd name="T62" fmla="*/ 1554 w 1638"/>
                <a:gd name="T63" fmla="*/ 1180 h 1638"/>
                <a:gd name="T64" fmla="*/ 1457 w 1638"/>
                <a:gd name="T65" fmla="*/ 1332 h 1638"/>
                <a:gd name="T66" fmla="*/ 1330 w 1638"/>
                <a:gd name="T67" fmla="*/ 1459 h 1638"/>
                <a:gd name="T68" fmla="*/ 1178 w 1638"/>
                <a:gd name="T69" fmla="*/ 1555 h 1638"/>
                <a:gd name="T70" fmla="*/ 1006 w 1638"/>
                <a:gd name="T71" fmla="*/ 1617 h 1638"/>
                <a:gd name="T72" fmla="*/ 818 w 1638"/>
                <a:gd name="T73" fmla="*/ 1638 h 1638"/>
                <a:gd name="T74" fmla="*/ 632 w 1638"/>
                <a:gd name="T75" fmla="*/ 1617 h 1638"/>
                <a:gd name="T76" fmla="*/ 459 w 1638"/>
                <a:gd name="T77" fmla="*/ 1555 h 1638"/>
                <a:gd name="T78" fmla="*/ 306 w 1638"/>
                <a:gd name="T79" fmla="*/ 1459 h 1638"/>
                <a:gd name="T80" fmla="*/ 179 w 1638"/>
                <a:gd name="T81" fmla="*/ 1332 h 1638"/>
                <a:gd name="T82" fmla="*/ 84 w 1638"/>
                <a:gd name="T83" fmla="*/ 1180 h 1638"/>
                <a:gd name="T84" fmla="*/ 21 w 1638"/>
                <a:gd name="T85" fmla="*/ 1007 h 1638"/>
                <a:gd name="T86" fmla="*/ 0 w 1638"/>
                <a:gd name="T87" fmla="*/ 820 h 1638"/>
                <a:gd name="T88" fmla="*/ 21 w 1638"/>
                <a:gd name="T89" fmla="*/ 632 h 1638"/>
                <a:gd name="T90" fmla="*/ 84 w 1638"/>
                <a:gd name="T91" fmla="*/ 459 h 1638"/>
                <a:gd name="T92" fmla="*/ 181 w 1638"/>
                <a:gd name="T93" fmla="*/ 309 h 1638"/>
                <a:gd name="T94" fmla="*/ 306 w 1638"/>
                <a:gd name="T95" fmla="*/ 181 h 1638"/>
                <a:gd name="T96" fmla="*/ 459 w 1638"/>
                <a:gd name="T97" fmla="*/ 84 h 1638"/>
                <a:gd name="T98" fmla="*/ 632 w 1638"/>
                <a:gd name="T99" fmla="*/ 23 h 1638"/>
                <a:gd name="T100" fmla="*/ 818 w 1638"/>
                <a:gd name="T101"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38" h="1638">
                  <a:moveTo>
                    <a:pt x="818" y="314"/>
                  </a:moveTo>
                  <a:lnTo>
                    <a:pt x="744" y="320"/>
                  </a:lnTo>
                  <a:lnTo>
                    <a:pt x="674" y="335"/>
                  </a:lnTo>
                  <a:lnTo>
                    <a:pt x="607" y="360"/>
                  </a:lnTo>
                  <a:lnTo>
                    <a:pt x="544" y="396"/>
                  </a:lnTo>
                  <a:lnTo>
                    <a:pt x="487" y="438"/>
                  </a:lnTo>
                  <a:lnTo>
                    <a:pt x="438" y="487"/>
                  </a:lnTo>
                  <a:lnTo>
                    <a:pt x="396" y="544"/>
                  </a:lnTo>
                  <a:lnTo>
                    <a:pt x="362" y="605"/>
                  </a:lnTo>
                  <a:lnTo>
                    <a:pt x="335" y="674"/>
                  </a:lnTo>
                  <a:lnTo>
                    <a:pt x="320" y="744"/>
                  </a:lnTo>
                  <a:lnTo>
                    <a:pt x="314" y="818"/>
                  </a:lnTo>
                  <a:lnTo>
                    <a:pt x="320" y="893"/>
                  </a:lnTo>
                  <a:lnTo>
                    <a:pt x="335" y="965"/>
                  </a:lnTo>
                  <a:lnTo>
                    <a:pt x="362" y="1031"/>
                  </a:lnTo>
                  <a:lnTo>
                    <a:pt x="396" y="1092"/>
                  </a:lnTo>
                  <a:lnTo>
                    <a:pt x="438" y="1149"/>
                  </a:lnTo>
                  <a:lnTo>
                    <a:pt x="487" y="1199"/>
                  </a:lnTo>
                  <a:lnTo>
                    <a:pt x="544" y="1243"/>
                  </a:lnTo>
                  <a:lnTo>
                    <a:pt x="607" y="1277"/>
                  </a:lnTo>
                  <a:lnTo>
                    <a:pt x="674" y="1302"/>
                  </a:lnTo>
                  <a:lnTo>
                    <a:pt x="744" y="1317"/>
                  </a:lnTo>
                  <a:lnTo>
                    <a:pt x="818" y="1322"/>
                  </a:lnTo>
                  <a:lnTo>
                    <a:pt x="892" y="1317"/>
                  </a:lnTo>
                  <a:lnTo>
                    <a:pt x="965" y="1302"/>
                  </a:lnTo>
                  <a:lnTo>
                    <a:pt x="1031" y="1277"/>
                  </a:lnTo>
                  <a:lnTo>
                    <a:pt x="1094" y="1243"/>
                  </a:lnTo>
                  <a:lnTo>
                    <a:pt x="1149" y="1199"/>
                  </a:lnTo>
                  <a:lnTo>
                    <a:pt x="1198" y="1149"/>
                  </a:lnTo>
                  <a:lnTo>
                    <a:pt x="1242" y="1092"/>
                  </a:lnTo>
                  <a:lnTo>
                    <a:pt x="1276" y="1031"/>
                  </a:lnTo>
                  <a:lnTo>
                    <a:pt x="1301" y="965"/>
                  </a:lnTo>
                  <a:lnTo>
                    <a:pt x="1318" y="893"/>
                  </a:lnTo>
                  <a:lnTo>
                    <a:pt x="1324" y="818"/>
                  </a:lnTo>
                  <a:lnTo>
                    <a:pt x="1318" y="744"/>
                  </a:lnTo>
                  <a:lnTo>
                    <a:pt x="1301" y="674"/>
                  </a:lnTo>
                  <a:lnTo>
                    <a:pt x="1276" y="605"/>
                  </a:lnTo>
                  <a:lnTo>
                    <a:pt x="1242" y="544"/>
                  </a:lnTo>
                  <a:lnTo>
                    <a:pt x="1198" y="487"/>
                  </a:lnTo>
                  <a:lnTo>
                    <a:pt x="1149" y="438"/>
                  </a:lnTo>
                  <a:lnTo>
                    <a:pt x="1094" y="396"/>
                  </a:lnTo>
                  <a:lnTo>
                    <a:pt x="1031" y="360"/>
                  </a:lnTo>
                  <a:lnTo>
                    <a:pt x="965" y="335"/>
                  </a:lnTo>
                  <a:lnTo>
                    <a:pt x="892" y="320"/>
                  </a:lnTo>
                  <a:lnTo>
                    <a:pt x="818" y="314"/>
                  </a:lnTo>
                  <a:close/>
                  <a:moveTo>
                    <a:pt x="818" y="0"/>
                  </a:moveTo>
                  <a:lnTo>
                    <a:pt x="913" y="6"/>
                  </a:lnTo>
                  <a:lnTo>
                    <a:pt x="1006" y="23"/>
                  </a:lnTo>
                  <a:lnTo>
                    <a:pt x="1094" y="48"/>
                  </a:lnTo>
                  <a:lnTo>
                    <a:pt x="1178" y="84"/>
                  </a:lnTo>
                  <a:lnTo>
                    <a:pt x="1257" y="128"/>
                  </a:lnTo>
                  <a:lnTo>
                    <a:pt x="1330" y="181"/>
                  </a:lnTo>
                  <a:lnTo>
                    <a:pt x="1396" y="240"/>
                  </a:lnTo>
                  <a:lnTo>
                    <a:pt x="1457" y="309"/>
                  </a:lnTo>
                  <a:lnTo>
                    <a:pt x="1508" y="381"/>
                  </a:lnTo>
                  <a:lnTo>
                    <a:pt x="1554" y="459"/>
                  </a:lnTo>
                  <a:lnTo>
                    <a:pt x="1588" y="544"/>
                  </a:lnTo>
                  <a:lnTo>
                    <a:pt x="1615" y="632"/>
                  </a:lnTo>
                  <a:lnTo>
                    <a:pt x="1632" y="725"/>
                  </a:lnTo>
                  <a:lnTo>
                    <a:pt x="1638" y="820"/>
                  </a:lnTo>
                  <a:lnTo>
                    <a:pt x="1632" y="915"/>
                  </a:lnTo>
                  <a:lnTo>
                    <a:pt x="1615" y="1007"/>
                  </a:lnTo>
                  <a:lnTo>
                    <a:pt x="1588" y="1096"/>
                  </a:lnTo>
                  <a:lnTo>
                    <a:pt x="1554" y="1180"/>
                  </a:lnTo>
                  <a:lnTo>
                    <a:pt x="1508" y="1258"/>
                  </a:lnTo>
                  <a:lnTo>
                    <a:pt x="1457" y="1332"/>
                  </a:lnTo>
                  <a:lnTo>
                    <a:pt x="1396" y="1399"/>
                  </a:lnTo>
                  <a:lnTo>
                    <a:pt x="1330" y="1459"/>
                  </a:lnTo>
                  <a:lnTo>
                    <a:pt x="1257" y="1511"/>
                  </a:lnTo>
                  <a:lnTo>
                    <a:pt x="1178" y="1555"/>
                  </a:lnTo>
                  <a:lnTo>
                    <a:pt x="1094" y="1591"/>
                  </a:lnTo>
                  <a:lnTo>
                    <a:pt x="1006" y="1617"/>
                  </a:lnTo>
                  <a:lnTo>
                    <a:pt x="913" y="1632"/>
                  </a:lnTo>
                  <a:lnTo>
                    <a:pt x="818" y="1638"/>
                  </a:lnTo>
                  <a:lnTo>
                    <a:pt x="723" y="1632"/>
                  </a:lnTo>
                  <a:lnTo>
                    <a:pt x="632" y="1617"/>
                  </a:lnTo>
                  <a:lnTo>
                    <a:pt x="542" y="1591"/>
                  </a:lnTo>
                  <a:lnTo>
                    <a:pt x="459" y="1555"/>
                  </a:lnTo>
                  <a:lnTo>
                    <a:pt x="381" y="1511"/>
                  </a:lnTo>
                  <a:lnTo>
                    <a:pt x="306" y="1459"/>
                  </a:lnTo>
                  <a:lnTo>
                    <a:pt x="240" y="1399"/>
                  </a:lnTo>
                  <a:lnTo>
                    <a:pt x="179" y="1332"/>
                  </a:lnTo>
                  <a:lnTo>
                    <a:pt x="128" y="1258"/>
                  </a:lnTo>
                  <a:lnTo>
                    <a:pt x="84" y="1180"/>
                  </a:lnTo>
                  <a:lnTo>
                    <a:pt x="48" y="1096"/>
                  </a:lnTo>
                  <a:lnTo>
                    <a:pt x="21" y="1007"/>
                  </a:lnTo>
                  <a:lnTo>
                    <a:pt x="6" y="915"/>
                  </a:lnTo>
                  <a:lnTo>
                    <a:pt x="0" y="820"/>
                  </a:lnTo>
                  <a:lnTo>
                    <a:pt x="6" y="725"/>
                  </a:lnTo>
                  <a:lnTo>
                    <a:pt x="21" y="632"/>
                  </a:lnTo>
                  <a:lnTo>
                    <a:pt x="48" y="544"/>
                  </a:lnTo>
                  <a:lnTo>
                    <a:pt x="84" y="459"/>
                  </a:lnTo>
                  <a:lnTo>
                    <a:pt x="128" y="381"/>
                  </a:lnTo>
                  <a:lnTo>
                    <a:pt x="181" y="309"/>
                  </a:lnTo>
                  <a:lnTo>
                    <a:pt x="240" y="240"/>
                  </a:lnTo>
                  <a:lnTo>
                    <a:pt x="306" y="181"/>
                  </a:lnTo>
                  <a:lnTo>
                    <a:pt x="381" y="128"/>
                  </a:lnTo>
                  <a:lnTo>
                    <a:pt x="459" y="84"/>
                  </a:lnTo>
                  <a:lnTo>
                    <a:pt x="542" y="48"/>
                  </a:lnTo>
                  <a:lnTo>
                    <a:pt x="632" y="23"/>
                  </a:lnTo>
                  <a:lnTo>
                    <a:pt x="723" y="6"/>
                  </a:lnTo>
                  <a:lnTo>
                    <a:pt x="8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34" name="Freeform 71">
              <a:extLst>
                <a:ext uri="{FF2B5EF4-FFF2-40B4-BE49-F238E27FC236}">
                  <a16:creationId xmlns:a16="http://schemas.microsoft.com/office/drawing/2014/main" xmlns="" id="{6FD39FF6-3521-43CC-9207-D1379FB2D0C2}"/>
                </a:ext>
              </a:extLst>
            </p:cNvPr>
            <p:cNvSpPr>
              <a:spLocks noEditPoints="1"/>
            </p:cNvSpPr>
            <p:nvPr/>
          </p:nvSpPr>
          <p:spPr bwMode="auto">
            <a:xfrm>
              <a:off x="-8991601" y="4265613"/>
              <a:ext cx="2987675" cy="2986088"/>
            </a:xfrm>
            <a:custGeom>
              <a:avLst/>
              <a:gdLst>
                <a:gd name="T0" fmla="*/ 1712 w 3766"/>
                <a:gd name="T1" fmla="*/ 653 h 3763"/>
                <a:gd name="T2" fmla="*/ 1288 w 3766"/>
                <a:gd name="T3" fmla="*/ 814 h 3763"/>
                <a:gd name="T4" fmla="*/ 1035 w 3766"/>
                <a:gd name="T5" fmla="*/ 869 h 3763"/>
                <a:gd name="T6" fmla="*/ 883 w 3766"/>
                <a:gd name="T7" fmla="*/ 1067 h 3763"/>
                <a:gd name="T8" fmla="*/ 769 w 3766"/>
                <a:gd name="T9" fmla="*/ 1372 h 3763"/>
                <a:gd name="T10" fmla="*/ 626 w 3766"/>
                <a:gd name="T11" fmla="*/ 1737 h 3763"/>
                <a:gd name="T12" fmla="*/ 527 w 3766"/>
                <a:gd name="T13" fmla="*/ 1997 h 3763"/>
                <a:gd name="T14" fmla="*/ 681 w 3766"/>
                <a:gd name="T15" fmla="*/ 2123 h 3763"/>
                <a:gd name="T16" fmla="*/ 881 w 3766"/>
                <a:gd name="T17" fmla="*/ 2598 h 3763"/>
                <a:gd name="T18" fmla="*/ 693 w 3766"/>
                <a:gd name="T19" fmla="*/ 2916 h 3763"/>
                <a:gd name="T20" fmla="*/ 1136 w 3766"/>
                <a:gd name="T21" fmla="*/ 2878 h 3763"/>
                <a:gd name="T22" fmla="*/ 1550 w 3766"/>
                <a:gd name="T23" fmla="*/ 3065 h 3763"/>
                <a:gd name="T24" fmla="*/ 1767 w 3766"/>
                <a:gd name="T25" fmla="*/ 3203 h 3763"/>
                <a:gd name="T26" fmla="*/ 2012 w 3766"/>
                <a:gd name="T27" fmla="*/ 3171 h 3763"/>
                <a:gd name="T28" fmla="*/ 2307 w 3766"/>
                <a:gd name="T29" fmla="*/ 3034 h 3763"/>
                <a:gd name="T30" fmla="*/ 2667 w 3766"/>
                <a:gd name="T31" fmla="*/ 2878 h 3763"/>
                <a:gd name="T32" fmla="*/ 2921 w 3766"/>
                <a:gd name="T33" fmla="*/ 2764 h 3763"/>
                <a:gd name="T34" fmla="*/ 2902 w 3766"/>
                <a:gd name="T35" fmla="*/ 2566 h 3763"/>
                <a:gd name="T36" fmla="*/ 3096 w 3766"/>
                <a:gd name="T37" fmla="*/ 2089 h 3763"/>
                <a:gd name="T38" fmla="*/ 3454 w 3766"/>
                <a:gd name="T39" fmla="*/ 1997 h 3763"/>
                <a:gd name="T40" fmla="*/ 3115 w 3766"/>
                <a:gd name="T41" fmla="*/ 1710 h 3763"/>
                <a:gd name="T42" fmla="*/ 2952 w 3766"/>
                <a:gd name="T43" fmla="*/ 1286 h 3763"/>
                <a:gd name="T44" fmla="*/ 2899 w 3766"/>
                <a:gd name="T45" fmla="*/ 1033 h 3763"/>
                <a:gd name="T46" fmla="*/ 2703 w 3766"/>
                <a:gd name="T47" fmla="*/ 885 h 3763"/>
                <a:gd name="T48" fmla="*/ 2398 w 3766"/>
                <a:gd name="T49" fmla="*/ 772 h 3763"/>
                <a:gd name="T50" fmla="*/ 2033 w 3766"/>
                <a:gd name="T51" fmla="*/ 628 h 3763"/>
                <a:gd name="T52" fmla="*/ 1729 w 3766"/>
                <a:gd name="T53" fmla="*/ 0 h 3763"/>
                <a:gd name="T54" fmla="*/ 2263 w 3766"/>
                <a:gd name="T55" fmla="*/ 118 h 3763"/>
                <a:gd name="T56" fmla="*/ 2524 w 3766"/>
                <a:gd name="T57" fmla="*/ 483 h 3763"/>
                <a:gd name="T58" fmla="*/ 2872 w 3766"/>
                <a:gd name="T59" fmla="*/ 363 h 3763"/>
                <a:gd name="T60" fmla="*/ 3325 w 3766"/>
                <a:gd name="T61" fmla="*/ 660 h 3763"/>
                <a:gd name="T62" fmla="*/ 3399 w 3766"/>
                <a:gd name="T63" fmla="*/ 904 h 3763"/>
                <a:gd name="T64" fmla="*/ 3327 w 3766"/>
                <a:gd name="T65" fmla="*/ 1347 h 3763"/>
                <a:gd name="T66" fmla="*/ 3686 w 3766"/>
                <a:gd name="T67" fmla="*/ 1533 h 3763"/>
                <a:gd name="T68" fmla="*/ 3760 w 3766"/>
                <a:gd name="T69" fmla="*/ 2089 h 3763"/>
                <a:gd name="T70" fmla="*/ 3551 w 3766"/>
                <a:gd name="T71" fmla="*/ 2300 h 3763"/>
                <a:gd name="T72" fmla="*/ 3319 w 3766"/>
                <a:gd name="T73" fmla="*/ 2718 h 3763"/>
                <a:gd name="T74" fmla="*/ 3393 w 3766"/>
                <a:gd name="T75" fmla="*/ 2962 h 3763"/>
                <a:gd name="T76" fmla="*/ 3032 w 3766"/>
                <a:gd name="T77" fmla="*/ 3371 h 3763"/>
                <a:gd name="T78" fmla="*/ 2760 w 3766"/>
                <a:gd name="T79" fmla="*/ 3354 h 3763"/>
                <a:gd name="T80" fmla="*/ 2305 w 3766"/>
                <a:gd name="T81" fmla="*/ 3492 h 3763"/>
                <a:gd name="T82" fmla="*/ 2142 w 3766"/>
                <a:gd name="T83" fmla="*/ 3740 h 3763"/>
                <a:gd name="T84" fmla="*/ 1575 w 3766"/>
                <a:gd name="T85" fmla="*/ 3715 h 3763"/>
                <a:gd name="T86" fmla="*/ 1455 w 3766"/>
                <a:gd name="T87" fmla="*/ 3357 h 3763"/>
                <a:gd name="T88" fmla="*/ 976 w 3766"/>
                <a:gd name="T89" fmla="*/ 3371 h 3763"/>
                <a:gd name="T90" fmla="*/ 704 w 3766"/>
                <a:gd name="T91" fmla="*/ 3354 h 3763"/>
                <a:gd name="T92" fmla="*/ 365 w 3766"/>
                <a:gd name="T93" fmla="*/ 2933 h 3763"/>
                <a:gd name="T94" fmla="*/ 537 w 3766"/>
                <a:gd name="T95" fmla="*/ 2623 h 3763"/>
                <a:gd name="T96" fmla="*/ 166 w 3766"/>
                <a:gd name="T97" fmla="*/ 2285 h 3763"/>
                <a:gd name="T98" fmla="*/ 0 w 3766"/>
                <a:gd name="T99" fmla="*/ 2035 h 3763"/>
                <a:gd name="T100" fmla="*/ 120 w 3766"/>
                <a:gd name="T101" fmla="*/ 1501 h 3763"/>
                <a:gd name="T102" fmla="*/ 485 w 3766"/>
                <a:gd name="T103" fmla="*/ 1240 h 3763"/>
                <a:gd name="T104" fmla="*/ 367 w 3766"/>
                <a:gd name="T105" fmla="*/ 894 h 3763"/>
                <a:gd name="T106" fmla="*/ 664 w 3766"/>
                <a:gd name="T107" fmla="*/ 441 h 3763"/>
                <a:gd name="T108" fmla="*/ 907 w 3766"/>
                <a:gd name="T109" fmla="*/ 367 h 3763"/>
                <a:gd name="T110" fmla="*/ 1349 w 3766"/>
                <a:gd name="T111" fmla="*/ 440 h 3763"/>
                <a:gd name="T112" fmla="*/ 1537 w 3766"/>
                <a:gd name="T113" fmla="*/ 78 h 3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6" h="3763">
                  <a:moveTo>
                    <a:pt x="1773" y="314"/>
                  </a:moveTo>
                  <a:lnTo>
                    <a:pt x="1773" y="529"/>
                  </a:lnTo>
                  <a:lnTo>
                    <a:pt x="1769" y="565"/>
                  </a:lnTo>
                  <a:lnTo>
                    <a:pt x="1758" y="599"/>
                  </a:lnTo>
                  <a:lnTo>
                    <a:pt x="1737" y="628"/>
                  </a:lnTo>
                  <a:lnTo>
                    <a:pt x="1712" y="653"/>
                  </a:lnTo>
                  <a:lnTo>
                    <a:pt x="1681" y="672"/>
                  </a:lnTo>
                  <a:lnTo>
                    <a:pt x="1647" y="681"/>
                  </a:lnTo>
                  <a:lnTo>
                    <a:pt x="1552" y="706"/>
                  </a:lnTo>
                  <a:lnTo>
                    <a:pt x="1461" y="734"/>
                  </a:lnTo>
                  <a:lnTo>
                    <a:pt x="1373" y="772"/>
                  </a:lnTo>
                  <a:lnTo>
                    <a:pt x="1288" y="814"/>
                  </a:lnTo>
                  <a:lnTo>
                    <a:pt x="1204" y="866"/>
                  </a:lnTo>
                  <a:lnTo>
                    <a:pt x="1172" y="883"/>
                  </a:lnTo>
                  <a:lnTo>
                    <a:pt x="1138" y="890"/>
                  </a:lnTo>
                  <a:lnTo>
                    <a:pt x="1101" y="892"/>
                  </a:lnTo>
                  <a:lnTo>
                    <a:pt x="1067" y="885"/>
                  </a:lnTo>
                  <a:lnTo>
                    <a:pt x="1035" y="869"/>
                  </a:lnTo>
                  <a:lnTo>
                    <a:pt x="1006" y="847"/>
                  </a:lnTo>
                  <a:lnTo>
                    <a:pt x="854" y="694"/>
                  </a:lnTo>
                  <a:lnTo>
                    <a:pt x="694" y="852"/>
                  </a:lnTo>
                  <a:lnTo>
                    <a:pt x="845" y="1005"/>
                  </a:lnTo>
                  <a:lnTo>
                    <a:pt x="868" y="1035"/>
                  </a:lnTo>
                  <a:lnTo>
                    <a:pt x="883" y="1067"/>
                  </a:lnTo>
                  <a:lnTo>
                    <a:pt x="890" y="1102"/>
                  </a:lnTo>
                  <a:lnTo>
                    <a:pt x="890" y="1136"/>
                  </a:lnTo>
                  <a:lnTo>
                    <a:pt x="881" y="1172"/>
                  </a:lnTo>
                  <a:lnTo>
                    <a:pt x="864" y="1204"/>
                  </a:lnTo>
                  <a:lnTo>
                    <a:pt x="812" y="1286"/>
                  </a:lnTo>
                  <a:lnTo>
                    <a:pt x="769" y="1372"/>
                  </a:lnTo>
                  <a:lnTo>
                    <a:pt x="732" y="1461"/>
                  </a:lnTo>
                  <a:lnTo>
                    <a:pt x="702" y="1552"/>
                  </a:lnTo>
                  <a:lnTo>
                    <a:pt x="681" y="1646"/>
                  </a:lnTo>
                  <a:lnTo>
                    <a:pt x="670" y="1682"/>
                  </a:lnTo>
                  <a:lnTo>
                    <a:pt x="651" y="1712"/>
                  </a:lnTo>
                  <a:lnTo>
                    <a:pt x="626" y="1737"/>
                  </a:lnTo>
                  <a:lnTo>
                    <a:pt x="597" y="1756"/>
                  </a:lnTo>
                  <a:lnTo>
                    <a:pt x="563" y="1769"/>
                  </a:lnTo>
                  <a:lnTo>
                    <a:pt x="527" y="1773"/>
                  </a:lnTo>
                  <a:lnTo>
                    <a:pt x="312" y="1773"/>
                  </a:lnTo>
                  <a:lnTo>
                    <a:pt x="312" y="1997"/>
                  </a:lnTo>
                  <a:lnTo>
                    <a:pt x="527" y="1997"/>
                  </a:lnTo>
                  <a:lnTo>
                    <a:pt x="563" y="2001"/>
                  </a:lnTo>
                  <a:lnTo>
                    <a:pt x="597" y="2013"/>
                  </a:lnTo>
                  <a:lnTo>
                    <a:pt x="626" y="2034"/>
                  </a:lnTo>
                  <a:lnTo>
                    <a:pt x="651" y="2058"/>
                  </a:lnTo>
                  <a:lnTo>
                    <a:pt x="670" y="2089"/>
                  </a:lnTo>
                  <a:lnTo>
                    <a:pt x="681" y="2123"/>
                  </a:lnTo>
                  <a:lnTo>
                    <a:pt x="704" y="2218"/>
                  </a:lnTo>
                  <a:lnTo>
                    <a:pt x="732" y="2309"/>
                  </a:lnTo>
                  <a:lnTo>
                    <a:pt x="771" y="2397"/>
                  </a:lnTo>
                  <a:lnTo>
                    <a:pt x="814" y="2482"/>
                  </a:lnTo>
                  <a:lnTo>
                    <a:pt x="864" y="2566"/>
                  </a:lnTo>
                  <a:lnTo>
                    <a:pt x="881" y="2598"/>
                  </a:lnTo>
                  <a:lnTo>
                    <a:pt x="890" y="2633"/>
                  </a:lnTo>
                  <a:lnTo>
                    <a:pt x="890" y="2669"/>
                  </a:lnTo>
                  <a:lnTo>
                    <a:pt x="883" y="2703"/>
                  </a:lnTo>
                  <a:lnTo>
                    <a:pt x="868" y="2735"/>
                  </a:lnTo>
                  <a:lnTo>
                    <a:pt x="845" y="2764"/>
                  </a:lnTo>
                  <a:lnTo>
                    <a:pt x="693" y="2916"/>
                  </a:lnTo>
                  <a:lnTo>
                    <a:pt x="850" y="3076"/>
                  </a:lnTo>
                  <a:lnTo>
                    <a:pt x="1004" y="2924"/>
                  </a:lnTo>
                  <a:lnTo>
                    <a:pt x="1033" y="2901"/>
                  </a:lnTo>
                  <a:lnTo>
                    <a:pt x="1065" y="2886"/>
                  </a:lnTo>
                  <a:lnTo>
                    <a:pt x="1100" y="2878"/>
                  </a:lnTo>
                  <a:lnTo>
                    <a:pt x="1136" y="2878"/>
                  </a:lnTo>
                  <a:lnTo>
                    <a:pt x="1170" y="2888"/>
                  </a:lnTo>
                  <a:lnTo>
                    <a:pt x="1202" y="2903"/>
                  </a:lnTo>
                  <a:lnTo>
                    <a:pt x="1284" y="2954"/>
                  </a:lnTo>
                  <a:lnTo>
                    <a:pt x="1370" y="2998"/>
                  </a:lnTo>
                  <a:lnTo>
                    <a:pt x="1459" y="3036"/>
                  </a:lnTo>
                  <a:lnTo>
                    <a:pt x="1550" y="3065"/>
                  </a:lnTo>
                  <a:lnTo>
                    <a:pt x="1643" y="3087"/>
                  </a:lnTo>
                  <a:lnTo>
                    <a:pt x="1680" y="3099"/>
                  </a:lnTo>
                  <a:lnTo>
                    <a:pt x="1710" y="3116"/>
                  </a:lnTo>
                  <a:lnTo>
                    <a:pt x="1735" y="3141"/>
                  </a:lnTo>
                  <a:lnTo>
                    <a:pt x="1754" y="3171"/>
                  </a:lnTo>
                  <a:lnTo>
                    <a:pt x="1767" y="3203"/>
                  </a:lnTo>
                  <a:lnTo>
                    <a:pt x="1771" y="3241"/>
                  </a:lnTo>
                  <a:lnTo>
                    <a:pt x="1771" y="3456"/>
                  </a:lnTo>
                  <a:lnTo>
                    <a:pt x="1995" y="3456"/>
                  </a:lnTo>
                  <a:lnTo>
                    <a:pt x="1995" y="3241"/>
                  </a:lnTo>
                  <a:lnTo>
                    <a:pt x="1999" y="3205"/>
                  </a:lnTo>
                  <a:lnTo>
                    <a:pt x="2012" y="3171"/>
                  </a:lnTo>
                  <a:lnTo>
                    <a:pt x="2031" y="3141"/>
                  </a:lnTo>
                  <a:lnTo>
                    <a:pt x="2056" y="3116"/>
                  </a:lnTo>
                  <a:lnTo>
                    <a:pt x="2087" y="3099"/>
                  </a:lnTo>
                  <a:lnTo>
                    <a:pt x="2123" y="3087"/>
                  </a:lnTo>
                  <a:lnTo>
                    <a:pt x="2216" y="3065"/>
                  </a:lnTo>
                  <a:lnTo>
                    <a:pt x="2307" y="3034"/>
                  </a:lnTo>
                  <a:lnTo>
                    <a:pt x="2397" y="2998"/>
                  </a:lnTo>
                  <a:lnTo>
                    <a:pt x="2482" y="2954"/>
                  </a:lnTo>
                  <a:lnTo>
                    <a:pt x="2564" y="2903"/>
                  </a:lnTo>
                  <a:lnTo>
                    <a:pt x="2596" y="2888"/>
                  </a:lnTo>
                  <a:lnTo>
                    <a:pt x="2630" y="2878"/>
                  </a:lnTo>
                  <a:lnTo>
                    <a:pt x="2667" y="2878"/>
                  </a:lnTo>
                  <a:lnTo>
                    <a:pt x="2701" y="2886"/>
                  </a:lnTo>
                  <a:lnTo>
                    <a:pt x="2733" y="2901"/>
                  </a:lnTo>
                  <a:lnTo>
                    <a:pt x="2762" y="2924"/>
                  </a:lnTo>
                  <a:lnTo>
                    <a:pt x="2914" y="3076"/>
                  </a:lnTo>
                  <a:lnTo>
                    <a:pt x="3074" y="2916"/>
                  </a:lnTo>
                  <a:lnTo>
                    <a:pt x="2921" y="2764"/>
                  </a:lnTo>
                  <a:lnTo>
                    <a:pt x="2899" y="2735"/>
                  </a:lnTo>
                  <a:lnTo>
                    <a:pt x="2883" y="2703"/>
                  </a:lnTo>
                  <a:lnTo>
                    <a:pt x="2876" y="2669"/>
                  </a:lnTo>
                  <a:lnTo>
                    <a:pt x="2876" y="2633"/>
                  </a:lnTo>
                  <a:lnTo>
                    <a:pt x="2885" y="2598"/>
                  </a:lnTo>
                  <a:lnTo>
                    <a:pt x="2902" y="2566"/>
                  </a:lnTo>
                  <a:lnTo>
                    <a:pt x="2952" y="2482"/>
                  </a:lnTo>
                  <a:lnTo>
                    <a:pt x="2998" y="2397"/>
                  </a:lnTo>
                  <a:lnTo>
                    <a:pt x="3034" y="2309"/>
                  </a:lnTo>
                  <a:lnTo>
                    <a:pt x="3062" y="2218"/>
                  </a:lnTo>
                  <a:lnTo>
                    <a:pt x="3085" y="2123"/>
                  </a:lnTo>
                  <a:lnTo>
                    <a:pt x="3096" y="2089"/>
                  </a:lnTo>
                  <a:lnTo>
                    <a:pt x="3115" y="2058"/>
                  </a:lnTo>
                  <a:lnTo>
                    <a:pt x="3140" y="2032"/>
                  </a:lnTo>
                  <a:lnTo>
                    <a:pt x="3169" y="2013"/>
                  </a:lnTo>
                  <a:lnTo>
                    <a:pt x="3203" y="2001"/>
                  </a:lnTo>
                  <a:lnTo>
                    <a:pt x="3239" y="1997"/>
                  </a:lnTo>
                  <a:lnTo>
                    <a:pt x="3454" y="1997"/>
                  </a:lnTo>
                  <a:lnTo>
                    <a:pt x="3454" y="1773"/>
                  </a:lnTo>
                  <a:lnTo>
                    <a:pt x="3239" y="1773"/>
                  </a:lnTo>
                  <a:lnTo>
                    <a:pt x="3203" y="1769"/>
                  </a:lnTo>
                  <a:lnTo>
                    <a:pt x="3169" y="1756"/>
                  </a:lnTo>
                  <a:lnTo>
                    <a:pt x="3140" y="1737"/>
                  </a:lnTo>
                  <a:lnTo>
                    <a:pt x="3115" y="1710"/>
                  </a:lnTo>
                  <a:lnTo>
                    <a:pt x="3096" y="1680"/>
                  </a:lnTo>
                  <a:lnTo>
                    <a:pt x="3085" y="1646"/>
                  </a:lnTo>
                  <a:lnTo>
                    <a:pt x="3062" y="1552"/>
                  </a:lnTo>
                  <a:lnTo>
                    <a:pt x="3032" y="1461"/>
                  </a:lnTo>
                  <a:lnTo>
                    <a:pt x="2996" y="1372"/>
                  </a:lnTo>
                  <a:lnTo>
                    <a:pt x="2952" y="1286"/>
                  </a:lnTo>
                  <a:lnTo>
                    <a:pt x="2902" y="1204"/>
                  </a:lnTo>
                  <a:lnTo>
                    <a:pt x="2885" y="1170"/>
                  </a:lnTo>
                  <a:lnTo>
                    <a:pt x="2876" y="1136"/>
                  </a:lnTo>
                  <a:lnTo>
                    <a:pt x="2876" y="1102"/>
                  </a:lnTo>
                  <a:lnTo>
                    <a:pt x="2883" y="1065"/>
                  </a:lnTo>
                  <a:lnTo>
                    <a:pt x="2899" y="1033"/>
                  </a:lnTo>
                  <a:lnTo>
                    <a:pt x="2921" y="1005"/>
                  </a:lnTo>
                  <a:lnTo>
                    <a:pt x="3074" y="852"/>
                  </a:lnTo>
                  <a:lnTo>
                    <a:pt x="2914" y="694"/>
                  </a:lnTo>
                  <a:lnTo>
                    <a:pt x="2766" y="847"/>
                  </a:lnTo>
                  <a:lnTo>
                    <a:pt x="2735" y="869"/>
                  </a:lnTo>
                  <a:lnTo>
                    <a:pt x="2703" y="885"/>
                  </a:lnTo>
                  <a:lnTo>
                    <a:pt x="2669" y="892"/>
                  </a:lnTo>
                  <a:lnTo>
                    <a:pt x="2634" y="890"/>
                  </a:lnTo>
                  <a:lnTo>
                    <a:pt x="2598" y="883"/>
                  </a:lnTo>
                  <a:lnTo>
                    <a:pt x="2566" y="866"/>
                  </a:lnTo>
                  <a:lnTo>
                    <a:pt x="2484" y="814"/>
                  </a:lnTo>
                  <a:lnTo>
                    <a:pt x="2398" y="772"/>
                  </a:lnTo>
                  <a:lnTo>
                    <a:pt x="2309" y="734"/>
                  </a:lnTo>
                  <a:lnTo>
                    <a:pt x="2218" y="706"/>
                  </a:lnTo>
                  <a:lnTo>
                    <a:pt x="2125" y="681"/>
                  </a:lnTo>
                  <a:lnTo>
                    <a:pt x="2088" y="672"/>
                  </a:lnTo>
                  <a:lnTo>
                    <a:pt x="2058" y="653"/>
                  </a:lnTo>
                  <a:lnTo>
                    <a:pt x="2033" y="628"/>
                  </a:lnTo>
                  <a:lnTo>
                    <a:pt x="2014" y="599"/>
                  </a:lnTo>
                  <a:lnTo>
                    <a:pt x="2001" y="565"/>
                  </a:lnTo>
                  <a:lnTo>
                    <a:pt x="1997" y="529"/>
                  </a:lnTo>
                  <a:lnTo>
                    <a:pt x="1997" y="314"/>
                  </a:lnTo>
                  <a:lnTo>
                    <a:pt x="1773" y="314"/>
                  </a:lnTo>
                  <a:close/>
                  <a:moveTo>
                    <a:pt x="1729" y="0"/>
                  </a:moveTo>
                  <a:lnTo>
                    <a:pt x="2039" y="0"/>
                  </a:lnTo>
                  <a:lnTo>
                    <a:pt x="2094" y="6"/>
                  </a:lnTo>
                  <a:lnTo>
                    <a:pt x="2146" y="21"/>
                  </a:lnTo>
                  <a:lnTo>
                    <a:pt x="2191" y="46"/>
                  </a:lnTo>
                  <a:lnTo>
                    <a:pt x="2231" y="78"/>
                  </a:lnTo>
                  <a:lnTo>
                    <a:pt x="2263" y="118"/>
                  </a:lnTo>
                  <a:lnTo>
                    <a:pt x="2288" y="164"/>
                  </a:lnTo>
                  <a:lnTo>
                    <a:pt x="2305" y="215"/>
                  </a:lnTo>
                  <a:lnTo>
                    <a:pt x="2311" y="270"/>
                  </a:lnTo>
                  <a:lnTo>
                    <a:pt x="2311" y="405"/>
                  </a:lnTo>
                  <a:lnTo>
                    <a:pt x="2419" y="440"/>
                  </a:lnTo>
                  <a:lnTo>
                    <a:pt x="2524" y="483"/>
                  </a:lnTo>
                  <a:lnTo>
                    <a:pt x="2629" y="537"/>
                  </a:lnTo>
                  <a:lnTo>
                    <a:pt x="2722" y="440"/>
                  </a:lnTo>
                  <a:lnTo>
                    <a:pt x="2756" y="413"/>
                  </a:lnTo>
                  <a:lnTo>
                    <a:pt x="2792" y="390"/>
                  </a:lnTo>
                  <a:lnTo>
                    <a:pt x="2830" y="375"/>
                  </a:lnTo>
                  <a:lnTo>
                    <a:pt x="2872" y="363"/>
                  </a:lnTo>
                  <a:lnTo>
                    <a:pt x="2914" y="362"/>
                  </a:lnTo>
                  <a:lnTo>
                    <a:pt x="2967" y="365"/>
                  </a:lnTo>
                  <a:lnTo>
                    <a:pt x="3018" y="381"/>
                  </a:lnTo>
                  <a:lnTo>
                    <a:pt x="3064" y="405"/>
                  </a:lnTo>
                  <a:lnTo>
                    <a:pt x="3106" y="440"/>
                  </a:lnTo>
                  <a:lnTo>
                    <a:pt x="3325" y="660"/>
                  </a:lnTo>
                  <a:lnTo>
                    <a:pt x="3353" y="691"/>
                  </a:lnTo>
                  <a:lnTo>
                    <a:pt x="3374" y="727"/>
                  </a:lnTo>
                  <a:lnTo>
                    <a:pt x="3391" y="767"/>
                  </a:lnTo>
                  <a:lnTo>
                    <a:pt x="3401" y="807"/>
                  </a:lnTo>
                  <a:lnTo>
                    <a:pt x="3405" y="850"/>
                  </a:lnTo>
                  <a:lnTo>
                    <a:pt x="3399" y="904"/>
                  </a:lnTo>
                  <a:lnTo>
                    <a:pt x="3384" y="955"/>
                  </a:lnTo>
                  <a:lnTo>
                    <a:pt x="3359" y="1001"/>
                  </a:lnTo>
                  <a:lnTo>
                    <a:pt x="3325" y="1043"/>
                  </a:lnTo>
                  <a:lnTo>
                    <a:pt x="3230" y="1138"/>
                  </a:lnTo>
                  <a:lnTo>
                    <a:pt x="3281" y="1240"/>
                  </a:lnTo>
                  <a:lnTo>
                    <a:pt x="3327" y="1347"/>
                  </a:lnTo>
                  <a:lnTo>
                    <a:pt x="3361" y="1455"/>
                  </a:lnTo>
                  <a:lnTo>
                    <a:pt x="3496" y="1455"/>
                  </a:lnTo>
                  <a:lnTo>
                    <a:pt x="3551" y="1461"/>
                  </a:lnTo>
                  <a:lnTo>
                    <a:pt x="3600" y="1476"/>
                  </a:lnTo>
                  <a:lnTo>
                    <a:pt x="3646" y="1501"/>
                  </a:lnTo>
                  <a:lnTo>
                    <a:pt x="3686" y="1533"/>
                  </a:lnTo>
                  <a:lnTo>
                    <a:pt x="3720" y="1573"/>
                  </a:lnTo>
                  <a:lnTo>
                    <a:pt x="3745" y="1619"/>
                  </a:lnTo>
                  <a:lnTo>
                    <a:pt x="3760" y="1670"/>
                  </a:lnTo>
                  <a:lnTo>
                    <a:pt x="3766" y="1725"/>
                  </a:lnTo>
                  <a:lnTo>
                    <a:pt x="3766" y="2035"/>
                  </a:lnTo>
                  <a:lnTo>
                    <a:pt x="3760" y="2089"/>
                  </a:lnTo>
                  <a:lnTo>
                    <a:pt x="3745" y="2140"/>
                  </a:lnTo>
                  <a:lnTo>
                    <a:pt x="3720" y="2186"/>
                  </a:lnTo>
                  <a:lnTo>
                    <a:pt x="3688" y="2226"/>
                  </a:lnTo>
                  <a:lnTo>
                    <a:pt x="3648" y="2260"/>
                  </a:lnTo>
                  <a:lnTo>
                    <a:pt x="3602" y="2285"/>
                  </a:lnTo>
                  <a:lnTo>
                    <a:pt x="3551" y="2300"/>
                  </a:lnTo>
                  <a:lnTo>
                    <a:pt x="3496" y="2306"/>
                  </a:lnTo>
                  <a:lnTo>
                    <a:pt x="3357" y="2306"/>
                  </a:lnTo>
                  <a:lnTo>
                    <a:pt x="3321" y="2414"/>
                  </a:lnTo>
                  <a:lnTo>
                    <a:pt x="3277" y="2521"/>
                  </a:lnTo>
                  <a:lnTo>
                    <a:pt x="3224" y="2623"/>
                  </a:lnTo>
                  <a:lnTo>
                    <a:pt x="3319" y="2718"/>
                  </a:lnTo>
                  <a:lnTo>
                    <a:pt x="3347" y="2751"/>
                  </a:lnTo>
                  <a:lnTo>
                    <a:pt x="3370" y="2787"/>
                  </a:lnTo>
                  <a:lnTo>
                    <a:pt x="3386" y="2825"/>
                  </a:lnTo>
                  <a:lnTo>
                    <a:pt x="3395" y="2867"/>
                  </a:lnTo>
                  <a:lnTo>
                    <a:pt x="3399" y="2909"/>
                  </a:lnTo>
                  <a:lnTo>
                    <a:pt x="3393" y="2962"/>
                  </a:lnTo>
                  <a:lnTo>
                    <a:pt x="3378" y="3013"/>
                  </a:lnTo>
                  <a:lnTo>
                    <a:pt x="3353" y="3059"/>
                  </a:lnTo>
                  <a:lnTo>
                    <a:pt x="3319" y="3101"/>
                  </a:lnTo>
                  <a:lnTo>
                    <a:pt x="3100" y="3319"/>
                  </a:lnTo>
                  <a:lnTo>
                    <a:pt x="3068" y="3348"/>
                  </a:lnTo>
                  <a:lnTo>
                    <a:pt x="3032" y="3371"/>
                  </a:lnTo>
                  <a:lnTo>
                    <a:pt x="2994" y="3386"/>
                  </a:lnTo>
                  <a:lnTo>
                    <a:pt x="2952" y="3395"/>
                  </a:lnTo>
                  <a:lnTo>
                    <a:pt x="2910" y="3399"/>
                  </a:lnTo>
                  <a:lnTo>
                    <a:pt x="2857" y="3394"/>
                  </a:lnTo>
                  <a:lnTo>
                    <a:pt x="2805" y="3378"/>
                  </a:lnTo>
                  <a:lnTo>
                    <a:pt x="2760" y="3354"/>
                  </a:lnTo>
                  <a:lnTo>
                    <a:pt x="2718" y="3319"/>
                  </a:lnTo>
                  <a:lnTo>
                    <a:pt x="2625" y="3224"/>
                  </a:lnTo>
                  <a:lnTo>
                    <a:pt x="2520" y="3278"/>
                  </a:lnTo>
                  <a:lnTo>
                    <a:pt x="2416" y="3321"/>
                  </a:lnTo>
                  <a:lnTo>
                    <a:pt x="2305" y="3357"/>
                  </a:lnTo>
                  <a:lnTo>
                    <a:pt x="2305" y="3492"/>
                  </a:lnTo>
                  <a:lnTo>
                    <a:pt x="2301" y="3546"/>
                  </a:lnTo>
                  <a:lnTo>
                    <a:pt x="2284" y="3597"/>
                  </a:lnTo>
                  <a:lnTo>
                    <a:pt x="2260" y="3643"/>
                  </a:lnTo>
                  <a:lnTo>
                    <a:pt x="2227" y="3683"/>
                  </a:lnTo>
                  <a:lnTo>
                    <a:pt x="2187" y="3715"/>
                  </a:lnTo>
                  <a:lnTo>
                    <a:pt x="2142" y="3740"/>
                  </a:lnTo>
                  <a:lnTo>
                    <a:pt x="2090" y="3757"/>
                  </a:lnTo>
                  <a:lnTo>
                    <a:pt x="2035" y="3763"/>
                  </a:lnTo>
                  <a:lnTo>
                    <a:pt x="1725" y="3763"/>
                  </a:lnTo>
                  <a:lnTo>
                    <a:pt x="1672" y="3757"/>
                  </a:lnTo>
                  <a:lnTo>
                    <a:pt x="1621" y="3742"/>
                  </a:lnTo>
                  <a:lnTo>
                    <a:pt x="1575" y="3715"/>
                  </a:lnTo>
                  <a:lnTo>
                    <a:pt x="1535" y="3683"/>
                  </a:lnTo>
                  <a:lnTo>
                    <a:pt x="1503" y="3643"/>
                  </a:lnTo>
                  <a:lnTo>
                    <a:pt x="1478" y="3597"/>
                  </a:lnTo>
                  <a:lnTo>
                    <a:pt x="1461" y="3546"/>
                  </a:lnTo>
                  <a:lnTo>
                    <a:pt x="1455" y="3492"/>
                  </a:lnTo>
                  <a:lnTo>
                    <a:pt x="1455" y="3357"/>
                  </a:lnTo>
                  <a:lnTo>
                    <a:pt x="1347" y="3321"/>
                  </a:lnTo>
                  <a:lnTo>
                    <a:pt x="1240" y="3278"/>
                  </a:lnTo>
                  <a:lnTo>
                    <a:pt x="1138" y="3224"/>
                  </a:lnTo>
                  <a:lnTo>
                    <a:pt x="1042" y="3319"/>
                  </a:lnTo>
                  <a:lnTo>
                    <a:pt x="1012" y="3348"/>
                  </a:lnTo>
                  <a:lnTo>
                    <a:pt x="976" y="3371"/>
                  </a:lnTo>
                  <a:lnTo>
                    <a:pt x="936" y="3386"/>
                  </a:lnTo>
                  <a:lnTo>
                    <a:pt x="894" y="3395"/>
                  </a:lnTo>
                  <a:lnTo>
                    <a:pt x="852" y="3399"/>
                  </a:lnTo>
                  <a:lnTo>
                    <a:pt x="799" y="3394"/>
                  </a:lnTo>
                  <a:lnTo>
                    <a:pt x="750" y="3378"/>
                  </a:lnTo>
                  <a:lnTo>
                    <a:pt x="704" y="3354"/>
                  </a:lnTo>
                  <a:lnTo>
                    <a:pt x="662" y="3319"/>
                  </a:lnTo>
                  <a:lnTo>
                    <a:pt x="443" y="3101"/>
                  </a:lnTo>
                  <a:lnTo>
                    <a:pt x="411" y="3065"/>
                  </a:lnTo>
                  <a:lnTo>
                    <a:pt x="388" y="3023"/>
                  </a:lnTo>
                  <a:lnTo>
                    <a:pt x="373" y="2979"/>
                  </a:lnTo>
                  <a:lnTo>
                    <a:pt x="365" y="2933"/>
                  </a:lnTo>
                  <a:lnTo>
                    <a:pt x="365" y="2886"/>
                  </a:lnTo>
                  <a:lnTo>
                    <a:pt x="373" y="2840"/>
                  </a:lnTo>
                  <a:lnTo>
                    <a:pt x="388" y="2796"/>
                  </a:lnTo>
                  <a:lnTo>
                    <a:pt x="411" y="2754"/>
                  </a:lnTo>
                  <a:lnTo>
                    <a:pt x="443" y="2718"/>
                  </a:lnTo>
                  <a:lnTo>
                    <a:pt x="537" y="2623"/>
                  </a:lnTo>
                  <a:lnTo>
                    <a:pt x="485" y="2521"/>
                  </a:lnTo>
                  <a:lnTo>
                    <a:pt x="442" y="2414"/>
                  </a:lnTo>
                  <a:lnTo>
                    <a:pt x="405" y="2306"/>
                  </a:lnTo>
                  <a:lnTo>
                    <a:pt x="270" y="2306"/>
                  </a:lnTo>
                  <a:lnTo>
                    <a:pt x="217" y="2300"/>
                  </a:lnTo>
                  <a:lnTo>
                    <a:pt x="166" y="2285"/>
                  </a:lnTo>
                  <a:lnTo>
                    <a:pt x="120" y="2260"/>
                  </a:lnTo>
                  <a:lnTo>
                    <a:pt x="80" y="2226"/>
                  </a:lnTo>
                  <a:lnTo>
                    <a:pt x="48" y="2186"/>
                  </a:lnTo>
                  <a:lnTo>
                    <a:pt x="21" y="2140"/>
                  </a:lnTo>
                  <a:lnTo>
                    <a:pt x="6" y="2091"/>
                  </a:lnTo>
                  <a:lnTo>
                    <a:pt x="0" y="2035"/>
                  </a:lnTo>
                  <a:lnTo>
                    <a:pt x="0" y="1725"/>
                  </a:lnTo>
                  <a:lnTo>
                    <a:pt x="6" y="1670"/>
                  </a:lnTo>
                  <a:lnTo>
                    <a:pt x="21" y="1621"/>
                  </a:lnTo>
                  <a:lnTo>
                    <a:pt x="46" y="1575"/>
                  </a:lnTo>
                  <a:lnTo>
                    <a:pt x="80" y="1535"/>
                  </a:lnTo>
                  <a:lnTo>
                    <a:pt x="120" y="1501"/>
                  </a:lnTo>
                  <a:lnTo>
                    <a:pt x="166" y="1476"/>
                  </a:lnTo>
                  <a:lnTo>
                    <a:pt x="217" y="1461"/>
                  </a:lnTo>
                  <a:lnTo>
                    <a:pt x="270" y="1455"/>
                  </a:lnTo>
                  <a:lnTo>
                    <a:pt x="405" y="1455"/>
                  </a:lnTo>
                  <a:lnTo>
                    <a:pt x="442" y="1347"/>
                  </a:lnTo>
                  <a:lnTo>
                    <a:pt x="485" y="1240"/>
                  </a:lnTo>
                  <a:lnTo>
                    <a:pt x="537" y="1138"/>
                  </a:lnTo>
                  <a:lnTo>
                    <a:pt x="443" y="1043"/>
                  </a:lnTo>
                  <a:lnTo>
                    <a:pt x="415" y="1010"/>
                  </a:lnTo>
                  <a:lnTo>
                    <a:pt x="392" y="974"/>
                  </a:lnTo>
                  <a:lnTo>
                    <a:pt x="377" y="936"/>
                  </a:lnTo>
                  <a:lnTo>
                    <a:pt x="367" y="894"/>
                  </a:lnTo>
                  <a:lnTo>
                    <a:pt x="364" y="852"/>
                  </a:lnTo>
                  <a:lnTo>
                    <a:pt x="369" y="799"/>
                  </a:lnTo>
                  <a:lnTo>
                    <a:pt x="384" y="748"/>
                  </a:lnTo>
                  <a:lnTo>
                    <a:pt x="409" y="702"/>
                  </a:lnTo>
                  <a:lnTo>
                    <a:pt x="443" y="660"/>
                  </a:lnTo>
                  <a:lnTo>
                    <a:pt x="664" y="441"/>
                  </a:lnTo>
                  <a:lnTo>
                    <a:pt x="696" y="413"/>
                  </a:lnTo>
                  <a:lnTo>
                    <a:pt x="732" y="392"/>
                  </a:lnTo>
                  <a:lnTo>
                    <a:pt x="771" y="375"/>
                  </a:lnTo>
                  <a:lnTo>
                    <a:pt x="812" y="365"/>
                  </a:lnTo>
                  <a:lnTo>
                    <a:pt x="854" y="362"/>
                  </a:lnTo>
                  <a:lnTo>
                    <a:pt x="907" y="367"/>
                  </a:lnTo>
                  <a:lnTo>
                    <a:pt x="959" y="383"/>
                  </a:lnTo>
                  <a:lnTo>
                    <a:pt x="1004" y="407"/>
                  </a:lnTo>
                  <a:lnTo>
                    <a:pt x="1046" y="441"/>
                  </a:lnTo>
                  <a:lnTo>
                    <a:pt x="1141" y="537"/>
                  </a:lnTo>
                  <a:lnTo>
                    <a:pt x="1244" y="483"/>
                  </a:lnTo>
                  <a:lnTo>
                    <a:pt x="1349" y="440"/>
                  </a:lnTo>
                  <a:lnTo>
                    <a:pt x="1459" y="405"/>
                  </a:lnTo>
                  <a:lnTo>
                    <a:pt x="1459" y="270"/>
                  </a:lnTo>
                  <a:lnTo>
                    <a:pt x="1465" y="215"/>
                  </a:lnTo>
                  <a:lnTo>
                    <a:pt x="1480" y="166"/>
                  </a:lnTo>
                  <a:lnTo>
                    <a:pt x="1505" y="120"/>
                  </a:lnTo>
                  <a:lnTo>
                    <a:pt x="1537" y="78"/>
                  </a:lnTo>
                  <a:lnTo>
                    <a:pt x="1577" y="46"/>
                  </a:lnTo>
                  <a:lnTo>
                    <a:pt x="1623" y="21"/>
                  </a:lnTo>
                  <a:lnTo>
                    <a:pt x="1674" y="6"/>
                  </a:lnTo>
                  <a:lnTo>
                    <a:pt x="17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grpSp>
        <p:nvGrpSpPr>
          <p:cNvPr id="41" name="Group 40">
            <a:extLst>
              <a:ext uri="{FF2B5EF4-FFF2-40B4-BE49-F238E27FC236}">
                <a16:creationId xmlns:a16="http://schemas.microsoft.com/office/drawing/2014/main" xmlns="" id="{2EAA6643-330D-4E2A-9C25-02161A98B675}"/>
              </a:ext>
            </a:extLst>
          </p:cNvPr>
          <p:cNvGrpSpPr/>
          <p:nvPr/>
        </p:nvGrpSpPr>
        <p:grpSpPr>
          <a:xfrm>
            <a:off x="1185158" y="1813514"/>
            <a:ext cx="368707" cy="254562"/>
            <a:chOff x="-11258551" y="3911600"/>
            <a:chExt cx="4968875" cy="3430588"/>
          </a:xfrm>
          <a:solidFill>
            <a:schemeClr val="bg1"/>
          </a:solidFill>
        </p:grpSpPr>
        <p:sp>
          <p:nvSpPr>
            <p:cNvPr id="42" name="Freeform 111">
              <a:extLst>
                <a:ext uri="{FF2B5EF4-FFF2-40B4-BE49-F238E27FC236}">
                  <a16:creationId xmlns:a16="http://schemas.microsoft.com/office/drawing/2014/main" xmlns="" id="{9E8D4F86-4686-4A7F-8E42-F0A4E9EDE22D}"/>
                </a:ext>
              </a:extLst>
            </p:cNvPr>
            <p:cNvSpPr>
              <a:spLocks/>
            </p:cNvSpPr>
            <p:nvPr/>
          </p:nvSpPr>
          <p:spPr bwMode="auto">
            <a:xfrm>
              <a:off x="-10496551" y="6502400"/>
              <a:ext cx="3444875" cy="398463"/>
            </a:xfrm>
            <a:custGeom>
              <a:avLst/>
              <a:gdLst>
                <a:gd name="T0" fmla="*/ 158 w 4340"/>
                <a:gd name="T1" fmla="*/ 0 h 500"/>
                <a:gd name="T2" fmla="*/ 1611 w 4340"/>
                <a:gd name="T3" fmla="*/ 0 h 500"/>
                <a:gd name="T4" fmla="*/ 1653 w 4340"/>
                <a:gd name="T5" fmla="*/ 3 h 500"/>
                <a:gd name="T6" fmla="*/ 1691 w 4340"/>
                <a:gd name="T7" fmla="*/ 21 h 500"/>
                <a:gd name="T8" fmla="*/ 1723 w 4340"/>
                <a:gd name="T9" fmla="*/ 45 h 500"/>
                <a:gd name="T10" fmla="*/ 1748 w 4340"/>
                <a:gd name="T11" fmla="*/ 78 h 500"/>
                <a:gd name="T12" fmla="*/ 1763 w 4340"/>
                <a:gd name="T13" fmla="*/ 114 h 500"/>
                <a:gd name="T14" fmla="*/ 1769 w 4340"/>
                <a:gd name="T15" fmla="*/ 156 h 500"/>
                <a:gd name="T16" fmla="*/ 1769 w 4340"/>
                <a:gd name="T17" fmla="*/ 184 h 500"/>
                <a:gd name="T18" fmla="*/ 2570 w 4340"/>
                <a:gd name="T19" fmla="*/ 186 h 500"/>
                <a:gd name="T20" fmla="*/ 2570 w 4340"/>
                <a:gd name="T21" fmla="*/ 156 h 500"/>
                <a:gd name="T22" fmla="*/ 2575 w 4340"/>
                <a:gd name="T23" fmla="*/ 114 h 500"/>
                <a:gd name="T24" fmla="*/ 2592 w 4340"/>
                <a:gd name="T25" fmla="*/ 78 h 500"/>
                <a:gd name="T26" fmla="*/ 2617 w 4340"/>
                <a:gd name="T27" fmla="*/ 45 h 500"/>
                <a:gd name="T28" fmla="*/ 2648 w 4340"/>
                <a:gd name="T29" fmla="*/ 21 h 500"/>
                <a:gd name="T30" fmla="*/ 2686 w 4340"/>
                <a:gd name="T31" fmla="*/ 3 h 500"/>
                <a:gd name="T32" fmla="*/ 2728 w 4340"/>
                <a:gd name="T33" fmla="*/ 0 h 500"/>
                <a:gd name="T34" fmla="*/ 4184 w 4340"/>
                <a:gd name="T35" fmla="*/ 0 h 500"/>
                <a:gd name="T36" fmla="*/ 4226 w 4340"/>
                <a:gd name="T37" fmla="*/ 3 h 500"/>
                <a:gd name="T38" fmla="*/ 4264 w 4340"/>
                <a:gd name="T39" fmla="*/ 21 h 500"/>
                <a:gd name="T40" fmla="*/ 4297 w 4340"/>
                <a:gd name="T41" fmla="*/ 45 h 500"/>
                <a:gd name="T42" fmla="*/ 4319 w 4340"/>
                <a:gd name="T43" fmla="*/ 78 h 500"/>
                <a:gd name="T44" fmla="*/ 4335 w 4340"/>
                <a:gd name="T45" fmla="*/ 114 h 500"/>
                <a:gd name="T46" fmla="*/ 4340 w 4340"/>
                <a:gd name="T47" fmla="*/ 156 h 500"/>
                <a:gd name="T48" fmla="*/ 4335 w 4340"/>
                <a:gd name="T49" fmla="*/ 198 h 500"/>
                <a:gd name="T50" fmla="*/ 4319 w 4340"/>
                <a:gd name="T51" fmla="*/ 236 h 500"/>
                <a:gd name="T52" fmla="*/ 4295 w 4340"/>
                <a:gd name="T53" fmla="*/ 268 h 500"/>
                <a:gd name="T54" fmla="*/ 4262 w 4340"/>
                <a:gd name="T55" fmla="*/ 293 h 500"/>
                <a:gd name="T56" fmla="*/ 4224 w 4340"/>
                <a:gd name="T57" fmla="*/ 308 h 500"/>
                <a:gd name="T58" fmla="*/ 4182 w 4340"/>
                <a:gd name="T59" fmla="*/ 314 h 500"/>
                <a:gd name="T60" fmla="*/ 2857 w 4340"/>
                <a:gd name="T61" fmla="*/ 314 h 500"/>
                <a:gd name="T62" fmla="*/ 2832 w 4340"/>
                <a:gd name="T63" fmla="*/ 359 h 500"/>
                <a:gd name="T64" fmla="*/ 2800 w 4340"/>
                <a:gd name="T65" fmla="*/ 399 h 500"/>
                <a:gd name="T66" fmla="*/ 2764 w 4340"/>
                <a:gd name="T67" fmla="*/ 433 h 500"/>
                <a:gd name="T68" fmla="*/ 2720 w 4340"/>
                <a:gd name="T69" fmla="*/ 460 h 500"/>
                <a:gd name="T70" fmla="*/ 2674 w 4340"/>
                <a:gd name="T71" fmla="*/ 483 h 500"/>
                <a:gd name="T72" fmla="*/ 2623 w 4340"/>
                <a:gd name="T73" fmla="*/ 494 h 500"/>
                <a:gd name="T74" fmla="*/ 2570 w 4340"/>
                <a:gd name="T75" fmla="*/ 500 h 500"/>
                <a:gd name="T76" fmla="*/ 1771 w 4340"/>
                <a:gd name="T77" fmla="*/ 500 h 500"/>
                <a:gd name="T78" fmla="*/ 1718 w 4340"/>
                <a:gd name="T79" fmla="*/ 494 h 500"/>
                <a:gd name="T80" fmla="*/ 1666 w 4340"/>
                <a:gd name="T81" fmla="*/ 483 h 500"/>
                <a:gd name="T82" fmla="*/ 1619 w 4340"/>
                <a:gd name="T83" fmla="*/ 460 h 500"/>
                <a:gd name="T84" fmla="*/ 1577 w 4340"/>
                <a:gd name="T85" fmla="*/ 433 h 500"/>
                <a:gd name="T86" fmla="*/ 1539 w 4340"/>
                <a:gd name="T87" fmla="*/ 399 h 500"/>
                <a:gd name="T88" fmla="*/ 1508 w 4340"/>
                <a:gd name="T89" fmla="*/ 359 h 500"/>
                <a:gd name="T90" fmla="*/ 1484 w 4340"/>
                <a:gd name="T91" fmla="*/ 314 h 500"/>
                <a:gd name="T92" fmla="*/ 158 w 4340"/>
                <a:gd name="T93" fmla="*/ 314 h 500"/>
                <a:gd name="T94" fmla="*/ 116 w 4340"/>
                <a:gd name="T95" fmla="*/ 308 h 500"/>
                <a:gd name="T96" fmla="*/ 78 w 4340"/>
                <a:gd name="T97" fmla="*/ 293 h 500"/>
                <a:gd name="T98" fmla="*/ 46 w 4340"/>
                <a:gd name="T99" fmla="*/ 268 h 500"/>
                <a:gd name="T100" fmla="*/ 21 w 4340"/>
                <a:gd name="T101" fmla="*/ 236 h 500"/>
                <a:gd name="T102" fmla="*/ 6 w 4340"/>
                <a:gd name="T103" fmla="*/ 198 h 500"/>
                <a:gd name="T104" fmla="*/ 0 w 4340"/>
                <a:gd name="T105" fmla="*/ 156 h 500"/>
                <a:gd name="T106" fmla="*/ 6 w 4340"/>
                <a:gd name="T107" fmla="*/ 114 h 500"/>
                <a:gd name="T108" fmla="*/ 21 w 4340"/>
                <a:gd name="T109" fmla="*/ 78 h 500"/>
                <a:gd name="T110" fmla="*/ 46 w 4340"/>
                <a:gd name="T111" fmla="*/ 45 h 500"/>
                <a:gd name="T112" fmla="*/ 78 w 4340"/>
                <a:gd name="T113" fmla="*/ 21 h 500"/>
                <a:gd name="T114" fmla="*/ 116 w 4340"/>
                <a:gd name="T115" fmla="*/ 3 h 500"/>
                <a:gd name="T116" fmla="*/ 158 w 4340"/>
                <a:gd name="T1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0" h="500">
                  <a:moveTo>
                    <a:pt x="158" y="0"/>
                  </a:moveTo>
                  <a:lnTo>
                    <a:pt x="1611" y="0"/>
                  </a:lnTo>
                  <a:lnTo>
                    <a:pt x="1653" y="3"/>
                  </a:lnTo>
                  <a:lnTo>
                    <a:pt x="1691" y="21"/>
                  </a:lnTo>
                  <a:lnTo>
                    <a:pt x="1723" y="45"/>
                  </a:lnTo>
                  <a:lnTo>
                    <a:pt x="1748" y="78"/>
                  </a:lnTo>
                  <a:lnTo>
                    <a:pt x="1763" y="114"/>
                  </a:lnTo>
                  <a:lnTo>
                    <a:pt x="1769" y="156"/>
                  </a:lnTo>
                  <a:lnTo>
                    <a:pt x="1769" y="184"/>
                  </a:lnTo>
                  <a:lnTo>
                    <a:pt x="2570" y="186"/>
                  </a:lnTo>
                  <a:lnTo>
                    <a:pt x="2570" y="156"/>
                  </a:lnTo>
                  <a:lnTo>
                    <a:pt x="2575" y="114"/>
                  </a:lnTo>
                  <a:lnTo>
                    <a:pt x="2592" y="78"/>
                  </a:lnTo>
                  <a:lnTo>
                    <a:pt x="2617" y="45"/>
                  </a:lnTo>
                  <a:lnTo>
                    <a:pt x="2648" y="21"/>
                  </a:lnTo>
                  <a:lnTo>
                    <a:pt x="2686" y="3"/>
                  </a:lnTo>
                  <a:lnTo>
                    <a:pt x="2728" y="0"/>
                  </a:lnTo>
                  <a:lnTo>
                    <a:pt x="4184" y="0"/>
                  </a:lnTo>
                  <a:lnTo>
                    <a:pt x="4226" y="3"/>
                  </a:lnTo>
                  <a:lnTo>
                    <a:pt x="4264" y="21"/>
                  </a:lnTo>
                  <a:lnTo>
                    <a:pt x="4297" y="45"/>
                  </a:lnTo>
                  <a:lnTo>
                    <a:pt x="4319" y="78"/>
                  </a:lnTo>
                  <a:lnTo>
                    <a:pt x="4335" y="114"/>
                  </a:lnTo>
                  <a:lnTo>
                    <a:pt x="4340" y="156"/>
                  </a:lnTo>
                  <a:lnTo>
                    <a:pt x="4335" y="198"/>
                  </a:lnTo>
                  <a:lnTo>
                    <a:pt x="4319" y="236"/>
                  </a:lnTo>
                  <a:lnTo>
                    <a:pt x="4295" y="268"/>
                  </a:lnTo>
                  <a:lnTo>
                    <a:pt x="4262" y="293"/>
                  </a:lnTo>
                  <a:lnTo>
                    <a:pt x="4224" y="308"/>
                  </a:lnTo>
                  <a:lnTo>
                    <a:pt x="4182" y="314"/>
                  </a:lnTo>
                  <a:lnTo>
                    <a:pt x="2857" y="314"/>
                  </a:lnTo>
                  <a:lnTo>
                    <a:pt x="2832" y="359"/>
                  </a:lnTo>
                  <a:lnTo>
                    <a:pt x="2800" y="399"/>
                  </a:lnTo>
                  <a:lnTo>
                    <a:pt x="2764" y="433"/>
                  </a:lnTo>
                  <a:lnTo>
                    <a:pt x="2720" y="460"/>
                  </a:lnTo>
                  <a:lnTo>
                    <a:pt x="2674" y="483"/>
                  </a:lnTo>
                  <a:lnTo>
                    <a:pt x="2623" y="494"/>
                  </a:lnTo>
                  <a:lnTo>
                    <a:pt x="2570" y="500"/>
                  </a:lnTo>
                  <a:lnTo>
                    <a:pt x="1771" y="500"/>
                  </a:lnTo>
                  <a:lnTo>
                    <a:pt x="1718" y="494"/>
                  </a:lnTo>
                  <a:lnTo>
                    <a:pt x="1666" y="483"/>
                  </a:lnTo>
                  <a:lnTo>
                    <a:pt x="1619" y="460"/>
                  </a:lnTo>
                  <a:lnTo>
                    <a:pt x="1577" y="433"/>
                  </a:lnTo>
                  <a:lnTo>
                    <a:pt x="1539" y="399"/>
                  </a:lnTo>
                  <a:lnTo>
                    <a:pt x="1508" y="359"/>
                  </a:lnTo>
                  <a:lnTo>
                    <a:pt x="1484" y="314"/>
                  </a:lnTo>
                  <a:lnTo>
                    <a:pt x="158" y="314"/>
                  </a:lnTo>
                  <a:lnTo>
                    <a:pt x="116" y="308"/>
                  </a:lnTo>
                  <a:lnTo>
                    <a:pt x="78" y="293"/>
                  </a:lnTo>
                  <a:lnTo>
                    <a:pt x="46" y="268"/>
                  </a:lnTo>
                  <a:lnTo>
                    <a:pt x="21" y="236"/>
                  </a:lnTo>
                  <a:lnTo>
                    <a:pt x="6" y="198"/>
                  </a:lnTo>
                  <a:lnTo>
                    <a:pt x="0" y="156"/>
                  </a:lnTo>
                  <a:lnTo>
                    <a:pt x="6" y="114"/>
                  </a:lnTo>
                  <a:lnTo>
                    <a:pt x="21" y="78"/>
                  </a:lnTo>
                  <a:lnTo>
                    <a:pt x="46" y="45"/>
                  </a:lnTo>
                  <a:lnTo>
                    <a:pt x="78" y="21"/>
                  </a:lnTo>
                  <a:lnTo>
                    <a:pt x="116" y="3"/>
                  </a:lnTo>
                  <a:lnTo>
                    <a:pt x="1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43" name="Freeform 112">
              <a:extLst>
                <a:ext uri="{FF2B5EF4-FFF2-40B4-BE49-F238E27FC236}">
                  <a16:creationId xmlns:a16="http://schemas.microsoft.com/office/drawing/2014/main" xmlns="" id="{AC1CDED8-BD79-4D41-B9B0-D70420BAB8F0}"/>
                </a:ext>
              </a:extLst>
            </p:cNvPr>
            <p:cNvSpPr>
              <a:spLocks noEditPoints="1"/>
            </p:cNvSpPr>
            <p:nvPr/>
          </p:nvSpPr>
          <p:spPr bwMode="auto">
            <a:xfrm>
              <a:off x="-11258551" y="3911600"/>
              <a:ext cx="4968875" cy="3430588"/>
            </a:xfrm>
            <a:custGeom>
              <a:avLst/>
              <a:gdLst>
                <a:gd name="T0" fmla="*/ 833 w 6261"/>
                <a:gd name="T1" fmla="*/ 318 h 4324"/>
                <a:gd name="T2" fmla="*/ 785 w 6261"/>
                <a:gd name="T3" fmla="*/ 352 h 4324"/>
                <a:gd name="T4" fmla="*/ 766 w 6261"/>
                <a:gd name="T5" fmla="*/ 411 h 4324"/>
                <a:gd name="T6" fmla="*/ 761 w 6261"/>
                <a:gd name="T7" fmla="*/ 3464 h 4324"/>
                <a:gd name="T8" fmla="*/ 721 w 6261"/>
                <a:gd name="T9" fmla="*/ 3534 h 4324"/>
                <a:gd name="T10" fmla="*/ 650 w 6261"/>
                <a:gd name="T11" fmla="*/ 3574 h 4324"/>
                <a:gd name="T12" fmla="*/ 314 w 6261"/>
                <a:gd name="T13" fmla="*/ 3580 h 4324"/>
                <a:gd name="T14" fmla="*/ 319 w 6261"/>
                <a:gd name="T15" fmla="*/ 3778 h 4324"/>
                <a:gd name="T16" fmla="*/ 363 w 6261"/>
                <a:gd name="T17" fmla="*/ 3880 h 4324"/>
                <a:gd name="T18" fmla="*/ 441 w 6261"/>
                <a:gd name="T19" fmla="*/ 3960 h 4324"/>
                <a:gd name="T20" fmla="*/ 546 w 6261"/>
                <a:gd name="T21" fmla="*/ 4004 h 4324"/>
                <a:gd name="T22" fmla="*/ 5660 w 6261"/>
                <a:gd name="T23" fmla="*/ 4010 h 4324"/>
                <a:gd name="T24" fmla="*/ 5772 w 6261"/>
                <a:gd name="T25" fmla="*/ 3987 h 4324"/>
                <a:gd name="T26" fmla="*/ 5863 w 6261"/>
                <a:gd name="T27" fmla="*/ 3924 h 4324"/>
                <a:gd name="T28" fmla="*/ 5926 w 6261"/>
                <a:gd name="T29" fmla="*/ 3833 h 4324"/>
                <a:gd name="T30" fmla="*/ 5949 w 6261"/>
                <a:gd name="T31" fmla="*/ 3720 h 4324"/>
                <a:gd name="T32" fmla="*/ 5652 w 6261"/>
                <a:gd name="T33" fmla="*/ 3580 h 4324"/>
                <a:gd name="T34" fmla="*/ 5572 w 6261"/>
                <a:gd name="T35" fmla="*/ 3557 h 4324"/>
                <a:gd name="T36" fmla="*/ 5515 w 6261"/>
                <a:gd name="T37" fmla="*/ 3502 h 4324"/>
                <a:gd name="T38" fmla="*/ 5494 w 6261"/>
                <a:gd name="T39" fmla="*/ 3422 h 4324"/>
                <a:gd name="T40" fmla="*/ 5485 w 6261"/>
                <a:gd name="T41" fmla="*/ 384 h 4324"/>
                <a:gd name="T42" fmla="*/ 5443 w 6261"/>
                <a:gd name="T43" fmla="*/ 333 h 4324"/>
                <a:gd name="T44" fmla="*/ 5382 w 6261"/>
                <a:gd name="T45" fmla="*/ 314 h 4324"/>
                <a:gd name="T46" fmla="*/ 863 w 6261"/>
                <a:gd name="T47" fmla="*/ 0 h 4324"/>
                <a:gd name="T48" fmla="*/ 5447 w 6261"/>
                <a:gd name="T49" fmla="*/ 4 h 4324"/>
                <a:gd name="T50" fmla="*/ 5567 w 6261"/>
                <a:gd name="T51" fmla="*/ 42 h 4324"/>
                <a:gd name="T52" fmla="*/ 5669 w 6261"/>
                <a:gd name="T53" fmla="*/ 112 h 4324"/>
                <a:gd name="T54" fmla="*/ 5747 w 6261"/>
                <a:gd name="T55" fmla="*/ 209 h 4324"/>
                <a:gd name="T56" fmla="*/ 5795 w 6261"/>
                <a:gd name="T57" fmla="*/ 329 h 4324"/>
                <a:gd name="T58" fmla="*/ 5808 w 6261"/>
                <a:gd name="T59" fmla="*/ 403 h 4324"/>
                <a:gd name="T60" fmla="*/ 5808 w 6261"/>
                <a:gd name="T61" fmla="*/ 3266 h 4324"/>
                <a:gd name="T62" fmla="*/ 6147 w 6261"/>
                <a:gd name="T63" fmla="*/ 3269 h 4324"/>
                <a:gd name="T64" fmla="*/ 6217 w 6261"/>
                <a:gd name="T65" fmla="*/ 3311 h 4324"/>
                <a:gd name="T66" fmla="*/ 6255 w 6261"/>
                <a:gd name="T67" fmla="*/ 3380 h 4324"/>
                <a:gd name="T68" fmla="*/ 6261 w 6261"/>
                <a:gd name="T69" fmla="*/ 3720 h 4324"/>
                <a:gd name="T70" fmla="*/ 6238 w 6261"/>
                <a:gd name="T71" fmla="*/ 3880 h 4324"/>
                <a:gd name="T72" fmla="*/ 6177 w 6261"/>
                <a:gd name="T73" fmla="*/ 4025 h 4324"/>
                <a:gd name="T74" fmla="*/ 6084 w 6261"/>
                <a:gd name="T75" fmla="*/ 4147 h 4324"/>
                <a:gd name="T76" fmla="*/ 5960 w 6261"/>
                <a:gd name="T77" fmla="*/ 4242 h 4324"/>
                <a:gd name="T78" fmla="*/ 5818 w 6261"/>
                <a:gd name="T79" fmla="*/ 4303 h 4324"/>
                <a:gd name="T80" fmla="*/ 5656 w 6261"/>
                <a:gd name="T81" fmla="*/ 4324 h 4324"/>
                <a:gd name="T82" fmla="*/ 521 w 6261"/>
                <a:gd name="T83" fmla="*/ 4318 h 4324"/>
                <a:gd name="T84" fmla="*/ 367 w 6261"/>
                <a:gd name="T85" fmla="*/ 4276 h 4324"/>
                <a:gd name="T86" fmla="*/ 234 w 6261"/>
                <a:gd name="T87" fmla="*/ 4198 h 4324"/>
                <a:gd name="T88" fmla="*/ 125 w 6261"/>
                <a:gd name="T89" fmla="*/ 4088 h 4324"/>
                <a:gd name="T90" fmla="*/ 47 w 6261"/>
                <a:gd name="T91" fmla="*/ 3954 h 4324"/>
                <a:gd name="T92" fmla="*/ 6 w 6261"/>
                <a:gd name="T93" fmla="*/ 3802 h 4324"/>
                <a:gd name="T94" fmla="*/ 0 w 6261"/>
                <a:gd name="T95" fmla="*/ 3422 h 4324"/>
                <a:gd name="T96" fmla="*/ 21 w 6261"/>
                <a:gd name="T97" fmla="*/ 3344 h 4324"/>
                <a:gd name="T98" fmla="*/ 78 w 6261"/>
                <a:gd name="T99" fmla="*/ 3287 h 4324"/>
                <a:gd name="T100" fmla="*/ 158 w 6261"/>
                <a:gd name="T101" fmla="*/ 3266 h 4324"/>
                <a:gd name="T102" fmla="*/ 453 w 6261"/>
                <a:gd name="T103" fmla="*/ 411 h 4324"/>
                <a:gd name="T104" fmla="*/ 473 w 6261"/>
                <a:gd name="T105" fmla="*/ 280 h 4324"/>
                <a:gd name="T106" fmla="*/ 532 w 6261"/>
                <a:gd name="T107" fmla="*/ 167 h 4324"/>
                <a:gd name="T108" fmla="*/ 622 w 6261"/>
                <a:gd name="T109" fmla="*/ 78 h 4324"/>
                <a:gd name="T110" fmla="*/ 734 w 6261"/>
                <a:gd name="T111" fmla="*/ 21 h 4324"/>
                <a:gd name="T112" fmla="*/ 863 w 6261"/>
                <a:gd name="T113" fmla="*/ 0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61" h="4324">
                  <a:moveTo>
                    <a:pt x="863" y="314"/>
                  </a:moveTo>
                  <a:lnTo>
                    <a:pt x="833" y="318"/>
                  </a:lnTo>
                  <a:lnTo>
                    <a:pt x="806" y="331"/>
                  </a:lnTo>
                  <a:lnTo>
                    <a:pt x="785" y="352"/>
                  </a:lnTo>
                  <a:lnTo>
                    <a:pt x="772" y="381"/>
                  </a:lnTo>
                  <a:lnTo>
                    <a:pt x="766" y="411"/>
                  </a:lnTo>
                  <a:lnTo>
                    <a:pt x="766" y="3422"/>
                  </a:lnTo>
                  <a:lnTo>
                    <a:pt x="761" y="3464"/>
                  </a:lnTo>
                  <a:lnTo>
                    <a:pt x="745" y="3502"/>
                  </a:lnTo>
                  <a:lnTo>
                    <a:pt x="721" y="3534"/>
                  </a:lnTo>
                  <a:lnTo>
                    <a:pt x="688" y="3559"/>
                  </a:lnTo>
                  <a:lnTo>
                    <a:pt x="650" y="3574"/>
                  </a:lnTo>
                  <a:lnTo>
                    <a:pt x="608" y="3580"/>
                  </a:lnTo>
                  <a:lnTo>
                    <a:pt x="314" y="3580"/>
                  </a:lnTo>
                  <a:lnTo>
                    <a:pt x="314" y="3720"/>
                  </a:lnTo>
                  <a:lnTo>
                    <a:pt x="319" y="3778"/>
                  </a:lnTo>
                  <a:lnTo>
                    <a:pt x="337" y="3833"/>
                  </a:lnTo>
                  <a:lnTo>
                    <a:pt x="363" y="3880"/>
                  </a:lnTo>
                  <a:lnTo>
                    <a:pt x="399" y="3924"/>
                  </a:lnTo>
                  <a:lnTo>
                    <a:pt x="441" y="3960"/>
                  </a:lnTo>
                  <a:lnTo>
                    <a:pt x="491" y="3987"/>
                  </a:lnTo>
                  <a:lnTo>
                    <a:pt x="546" y="4004"/>
                  </a:lnTo>
                  <a:lnTo>
                    <a:pt x="605" y="4010"/>
                  </a:lnTo>
                  <a:lnTo>
                    <a:pt x="5660" y="4010"/>
                  </a:lnTo>
                  <a:lnTo>
                    <a:pt x="5717" y="4004"/>
                  </a:lnTo>
                  <a:lnTo>
                    <a:pt x="5772" y="3987"/>
                  </a:lnTo>
                  <a:lnTo>
                    <a:pt x="5821" y="3960"/>
                  </a:lnTo>
                  <a:lnTo>
                    <a:pt x="5863" y="3924"/>
                  </a:lnTo>
                  <a:lnTo>
                    <a:pt x="5899" y="3882"/>
                  </a:lnTo>
                  <a:lnTo>
                    <a:pt x="5926" y="3833"/>
                  </a:lnTo>
                  <a:lnTo>
                    <a:pt x="5943" y="3778"/>
                  </a:lnTo>
                  <a:lnTo>
                    <a:pt x="5949" y="3720"/>
                  </a:lnTo>
                  <a:lnTo>
                    <a:pt x="5949" y="3580"/>
                  </a:lnTo>
                  <a:lnTo>
                    <a:pt x="5652" y="3580"/>
                  </a:lnTo>
                  <a:lnTo>
                    <a:pt x="5610" y="3574"/>
                  </a:lnTo>
                  <a:lnTo>
                    <a:pt x="5572" y="3557"/>
                  </a:lnTo>
                  <a:lnTo>
                    <a:pt x="5540" y="3532"/>
                  </a:lnTo>
                  <a:lnTo>
                    <a:pt x="5515" y="3502"/>
                  </a:lnTo>
                  <a:lnTo>
                    <a:pt x="5500" y="3464"/>
                  </a:lnTo>
                  <a:lnTo>
                    <a:pt x="5494" y="3422"/>
                  </a:lnTo>
                  <a:lnTo>
                    <a:pt x="5494" y="419"/>
                  </a:lnTo>
                  <a:lnTo>
                    <a:pt x="5485" y="384"/>
                  </a:lnTo>
                  <a:lnTo>
                    <a:pt x="5468" y="356"/>
                  </a:lnTo>
                  <a:lnTo>
                    <a:pt x="5443" y="333"/>
                  </a:lnTo>
                  <a:lnTo>
                    <a:pt x="5414" y="318"/>
                  </a:lnTo>
                  <a:lnTo>
                    <a:pt x="5382" y="314"/>
                  </a:lnTo>
                  <a:lnTo>
                    <a:pt x="863" y="314"/>
                  </a:lnTo>
                  <a:close/>
                  <a:moveTo>
                    <a:pt x="863" y="0"/>
                  </a:moveTo>
                  <a:lnTo>
                    <a:pt x="5382" y="0"/>
                  </a:lnTo>
                  <a:lnTo>
                    <a:pt x="5447" y="4"/>
                  </a:lnTo>
                  <a:lnTo>
                    <a:pt x="5509" y="19"/>
                  </a:lnTo>
                  <a:lnTo>
                    <a:pt x="5567" y="42"/>
                  </a:lnTo>
                  <a:lnTo>
                    <a:pt x="5620" y="74"/>
                  </a:lnTo>
                  <a:lnTo>
                    <a:pt x="5669" y="112"/>
                  </a:lnTo>
                  <a:lnTo>
                    <a:pt x="5711" y="158"/>
                  </a:lnTo>
                  <a:lnTo>
                    <a:pt x="5747" y="209"/>
                  </a:lnTo>
                  <a:lnTo>
                    <a:pt x="5776" y="266"/>
                  </a:lnTo>
                  <a:lnTo>
                    <a:pt x="5795" y="329"/>
                  </a:lnTo>
                  <a:lnTo>
                    <a:pt x="5806" y="396"/>
                  </a:lnTo>
                  <a:lnTo>
                    <a:pt x="5808" y="403"/>
                  </a:lnTo>
                  <a:lnTo>
                    <a:pt x="5808" y="411"/>
                  </a:lnTo>
                  <a:lnTo>
                    <a:pt x="5808" y="3266"/>
                  </a:lnTo>
                  <a:lnTo>
                    <a:pt x="6105" y="3266"/>
                  </a:lnTo>
                  <a:lnTo>
                    <a:pt x="6147" y="3269"/>
                  </a:lnTo>
                  <a:lnTo>
                    <a:pt x="6185" y="3287"/>
                  </a:lnTo>
                  <a:lnTo>
                    <a:pt x="6217" y="3311"/>
                  </a:lnTo>
                  <a:lnTo>
                    <a:pt x="6240" y="3344"/>
                  </a:lnTo>
                  <a:lnTo>
                    <a:pt x="6255" y="3380"/>
                  </a:lnTo>
                  <a:lnTo>
                    <a:pt x="6261" y="3422"/>
                  </a:lnTo>
                  <a:lnTo>
                    <a:pt x="6261" y="3720"/>
                  </a:lnTo>
                  <a:lnTo>
                    <a:pt x="6255" y="3802"/>
                  </a:lnTo>
                  <a:lnTo>
                    <a:pt x="6238" y="3880"/>
                  </a:lnTo>
                  <a:lnTo>
                    <a:pt x="6213" y="3954"/>
                  </a:lnTo>
                  <a:lnTo>
                    <a:pt x="6177" y="4025"/>
                  </a:lnTo>
                  <a:lnTo>
                    <a:pt x="6133" y="4088"/>
                  </a:lnTo>
                  <a:lnTo>
                    <a:pt x="6084" y="4147"/>
                  </a:lnTo>
                  <a:lnTo>
                    <a:pt x="6025" y="4198"/>
                  </a:lnTo>
                  <a:lnTo>
                    <a:pt x="5960" y="4242"/>
                  </a:lnTo>
                  <a:lnTo>
                    <a:pt x="5892" y="4276"/>
                  </a:lnTo>
                  <a:lnTo>
                    <a:pt x="5818" y="4303"/>
                  </a:lnTo>
                  <a:lnTo>
                    <a:pt x="5738" y="4318"/>
                  </a:lnTo>
                  <a:lnTo>
                    <a:pt x="5656" y="4324"/>
                  </a:lnTo>
                  <a:lnTo>
                    <a:pt x="603" y="4324"/>
                  </a:lnTo>
                  <a:lnTo>
                    <a:pt x="521" y="4318"/>
                  </a:lnTo>
                  <a:lnTo>
                    <a:pt x="443" y="4303"/>
                  </a:lnTo>
                  <a:lnTo>
                    <a:pt x="367" y="4276"/>
                  </a:lnTo>
                  <a:lnTo>
                    <a:pt x="298" y="4242"/>
                  </a:lnTo>
                  <a:lnTo>
                    <a:pt x="234" y="4198"/>
                  </a:lnTo>
                  <a:lnTo>
                    <a:pt x="177" y="4147"/>
                  </a:lnTo>
                  <a:lnTo>
                    <a:pt x="125" y="4088"/>
                  </a:lnTo>
                  <a:lnTo>
                    <a:pt x="82" y="4025"/>
                  </a:lnTo>
                  <a:lnTo>
                    <a:pt x="47" y="3954"/>
                  </a:lnTo>
                  <a:lnTo>
                    <a:pt x="21" y="3880"/>
                  </a:lnTo>
                  <a:lnTo>
                    <a:pt x="6" y="3802"/>
                  </a:lnTo>
                  <a:lnTo>
                    <a:pt x="0" y="3720"/>
                  </a:lnTo>
                  <a:lnTo>
                    <a:pt x="0" y="3422"/>
                  </a:lnTo>
                  <a:lnTo>
                    <a:pt x="6" y="3380"/>
                  </a:lnTo>
                  <a:lnTo>
                    <a:pt x="21" y="3344"/>
                  </a:lnTo>
                  <a:lnTo>
                    <a:pt x="46" y="3311"/>
                  </a:lnTo>
                  <a:lnTo>
                    <a:pt x="78" y="3287"/>
                  </a:lnTo>
                  <a:lnTo>
                    <a:pt x="114" y="3269"/>
                  </a:lnTo>
                  <a:lnTo>
                    <a:pt x="158" y="3266"/>
                  </a:lnTo>
                  <a:lnTo>
                    <a:pt x="453" y="3266"/>
                  </a:lnTo>
                  <a:lnTo>
                    <a:pt x="453" y="411"/>
                  </a:lnTo>
                  <a:lnTo>
                    <a:pt x="458" y="344"/>
                  </a:lnTo>
                  <a:lnTo>
                    <a:pt x="473" y="280"/>
                  </a:lnTo>
                  <a:lnTo>
                    <a:pt x="498" y="221"/>
                  </a:lnTo>
                  <a:lnTo>
                    <a:pt x="532" y="167"/>
                  </a:lnTo>
                  <a:lnTo>
                    <a:pt x="572" y="120"/>
                  </a:lnTo>
                  <a:lnTo>
                    <a:pt x="622" y="78"/>
                  </a:lnTo>
                  <a:lnTo>
                    <a:pt x="675" y="46"/>
                  </a:lnTo>
                  <a:lnTo>
                    <a:pt x="734" y="21"/>
                  </a:lnTo>
                  <a:lnTo>
                    <a:pt x="797" y="4"/>
                  </a:lnTo>
                  <a:lnTo>
                    <a:pt x="8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44" name="Freeform 113">
              <a:extLst>
                <a:ext uri="{FF2B5EF4-FFF2-40B4-BE49-F238E27FC236}">
                  <a16:creationId xmlns:a16="http://schemas.microsoft.com/office/drawing/2014/main" xmlns="" id="{CBE0BCF1-0FD4-4902-8BD5-58FE4D267746}"/>
                </a:ext>
              </a:extLst>
            </p:cNvPr>
            <p:cNvSpPr>
              <a:spLocks/>
            </p:cNvSpPr>
            <p:nvPr/>
          </p:nvSpPr>
          <p:spPr bwMode="auto">
            <a:xfrm>
              <a:off x="-8267701" y="4735513"/>
              <a:ext cx="869950" cy="1303338"/>
            </a:xfrm>
            <a:custGeom>
              <a:avLst/>
              <a:gdLst>
                <a:gd name="T0" fmla="*/ 162 w 1098"/>
                <a:gd name="T1" fmla="*/ 0 h 1642"/>
                <a:gd name="T2" fmla="*/ 196 w 1098"/>
                <a:gd name="T3" fmla="*/ 4 h 1642"/>
                <a:gd name="T4" fmla="*/ 229 w 1098"/>
                <a:gd name="T5" fmla="*/ 17 h 1642"/>
                <a:gd name="T6" fmla="*/ 259 w 1098"/>
                <a:gd name="T7" fmla="*/ 36 h 1642"/>
                <a:gd name="T8" fmla="*/ 1043 w 1098"/>
                <a:gd name="T9" fmla="*/ 700 h 1642"/>
                <a:gd name="T10" fmla="*/ 1065 w 1098"/>
                <a:gd name="T11" fmla="*/ 725 h 1642"/>
                <a:gd name="T12" fmla="*/ 1084 w 1098"/>
                <a:gd name="T13" fmla="*/ 754 h 1642"/>
                <a:gd name="T14" fmla="*/ 1094 w 1098"/>
                <a:gd name="T15" fmla="*/ 786 h 1642"/>
                <a:gd name="T16" fmla="*/ 1098 w 1098"/>
                <a:gd name="T17" fmla="*/ 820 h 1642"/>
                <a:gd name="T18" fmla="*/ 1094 w 1098"/>
                <a:gd name="T19" fmla="*/ 855 h 1642"/>
                <a:gd name="T20" fmla="*/ 1084 w 1098"/>
                <a:gd name="T21" fmla="*/ 887 h 1642"/>
                <a:gd name="T22" fmla="*/ 1065 w 1098"/>
                <a:gd name="T23" fmla="*/ 915 h 1642"/>
                <a:gd name="T24" fmla="*/ 1043 w 1098"/>
                <a:gd name="T25" fmla="*/ 940 h 1642"/>
                <a:gd name="T26" fmla="*/ 259 w 1098"/>
                <a:gd name="T27" fmla="*/ 1606 h 1642"/>
                <a:gd name="T28" fmla="*/ 229 w 1098"/>
                <a:gd name="T29" fmla="*/ 1625 h 1642"/>
                <a:gd name="T30" fmla="*/ 194 w 1098"/>
                <a:gd name="T31" fmla="*/ 1639 h 1642"/>
                <a:gd name="T32" fmla="*/ 158 w 1098"/>
                <a:gd name="T33" fmla="*/ 1642 h 1642"/>
                <a:gd name="T34" fmla="*/ 124 w 1098"/>
                <a:gd name="T35" fmla="*/ 1639 h 1642"/>
                <a:gd name="T36" fmla="*/ 92 w 1098"/>
                <a:gd name="T37" fmla="*/ 1629 h 1642"/>
                <a:gd name="T38" fmla="*/ 63 w 1098"/>
                <a:gd name="T39" fmla="*/ 1612 h 1642"/>
                <a:gd name="T40" fmla="*/ 38 w 1098"/>
                <a:gd name="T41" fmla="*/ 1587 h 1642"/>
                <a:gd name="T42" fmla="*/ 18 w 1098"/>
                <a:gd name="T43" fmla="*/ 1557 h 1642"/>
                <a:gd name="T44" fmla="*/ 4 w 1098"/>
                <a:gd name="T45" fmla="*/ 1524 h 1642"/>
                <a:gd name="T46" fmla="*/ 0 w 1098"/>
                <a:gd name="T47" fmla="*/ 1490 h 1642"/>
                <a:gd name="T48" fmla="*/ 4 w 1098"/>
                <a:gd name="T49" fmla="*/ 1456 h 1642"/>
                <a:gd name="T50" fmla="*/ 14 w 1098"/>
                <a:gd name="T51" fmla="*/ 1424 h 1642"/>
                <a:gd name="T52" fmla="*/ 31 w 1098"/>
                <a:gd name="T53" fmla="*/ 1393 h 1642"/>
                <a:gd name="T54" fmla="*/ 56 w 1098"/>
                <a:gd name="T55" fmla="*/ 1366 h 1642"/>
                <a:gd name="T56" fmla="*/ 698 w 1098"/>
                <a:gd name="T57" fmla="*/ 820 h 1642"/>
                <a:gd name="T58" fmla="*/ 56 w 1098"/>
                <a:gd name="T59" fmla="*/ 276 h 1642"/>
                <a:gd name="T60" fmla="*/ 31 w 1098"/>
                <a:gd name="T61" fmla="*/ 249 h 1642"/>
                <a:gd name="T62" fmla="*/ 14 w 1098"/>
                <a:gd name="T63" fmla="*/ 219 h 1642"/>
                <a:gd name="T64" fmla="*/ 4 w 1098"/>
                <a:gd name="T65" fmla="*/ 187 h 1642"/>
                <a:gd name="T66" fmla="*/ 0 w 1098"/>
                <a:gd name="T67" fmla="*/ 152 h 1642"/>
                <a:gd name="T68" fmla="*/ 4 w 1098"/>
                <a:gd name="T69" fmla="*/ 118 h 1642"/>
                <a:gd name="T70" fmla="*/ 18 w 1098"/>
                <a:gd name="T71" fmla="*/ 86 h 1642"/>
                <a:gd name="T72" fmla="*/ 38 w 1098"/>
                <a:gd name="T73" fmla="*/ 55 h 1642"/>
                <a:gd name="T74" fmla="*/ 63 w 1098"/>
                <a:gd name="T75" fmla="*/ 31 h 1642"/>
                <a:gd name="T76" fmla="*/ 94 w 1098"/>
                <a:gd name="T77" fmla="*/ 13 h 1642"/>
                <a:gd name="T78" fmla="*/ 128 w 1098"/>
                <a:gd name="T79" fmla="*/ 2 h 1642"/>
                <a:gd name="T80" fmla="*/ 162 w 1098"/>
                <a:gd name="T81"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8" h="1642">
                  <a:moveTo>
                    <a:pt x="162" y="0"/>
                  </a:moveTo>
                  <a:lnTo>
                    <a:pt x="196" y="4"/>
                  </a:lnTo>
                  <a:lnTo>
                    <a:pt x="229" y="17"/>
                  </a:lnTo>
                  <a:lnTo>
                    <a:pt x="259" y="36"/>
                  </a:lnTo>
                  <a:lnTo>
                    <a:pt x="1043" y="700"/>
                  </a:lnTo>
                  <a:lnTo>
                    <a:pt x="1065" y="725"/>
                  </a:lnTo>
                  <a:lnTo>
                    <a:pt x="1084" y="754"/>
                  </a:lnTo>
                  <a:lnTo>
                    <a:pt x="1094" y="786"/>
                  </a:lnTo>
                  <a:lnTo>
                    <a:pt x="1098" y="820"/>
                  </a:lnTo>
                  <a:lnTo>
                    <a:pt x="1094" y="855"/>
                  </a:lnTo>
                  <a:lnTo>
                    <a:pt x="1084" y="887"/>
                  </a:lnTo>
                  <a:lnTo>
                    <a:pt x="1065" y="915"/>
                  </a:lnTo>
                  <a:lnTo>
                    <a:pt x="1043" y="940"/>
                  </a:lnTo>
                  <a:lnTo>
                    <a:pt x="259" y="1606"/>
                  </a:lnTo>
                  <a:lnTo>
                    <a:pt x="229" y="1625"/>
                  </a:lnTo>
                  <a:lnTo>
                    <a:pt x="194" y="1639"/>
                  </a:lnTo>
                  <a:lnTo>
                    <a:pt x="158" y="1642"/>
                  </a:lnTo>
                  <a:lnTo>
                    <a:pt x="124" y="1639"/>
                  </a:lnTo>
                  <a:lnTo>
                    <a:pt x="92" y="1629"/>
                  </a:lnTo>
                  <a:lnTo>
                    <a:pt x="63" y="1612"/>
                  </a:lnTo>
                  <a:lnTo>
                    <a:pt x="38" y="1587"/>
                  </a:lnTo>
                  <a:lnTo>
                    <a:pt x="18" y="1557"/>
                  </a:lnTo>
                  <a:lnTo>
                    <a:pt x="4" y="1524"/>
                  </a:lnTo>
                  <a:lnTo>
                    <a:pt x="0" y="1490"/>
                  </a:lnTo>
                  <a:lnTo>
                    <a:pt x="4" y="1456"/>
                  </a:lnTo>
                  <a:lnTo>
                    <a:pt x="14" y="1424"/>
                  </a:lnTo>
                  <a:lnTo>
                    <a:pt x="31" y="1393"/>
                  </a:lnTo>
                  <a:lnTo>
                    <a:pt x="56" y="1366"/>
                  </a:lnTo>
                  <a:lnTo>
                    <a:pt x="698" y="820"/>
                  </a:lnTo>
                  <a:lnTo>
                    <a:pt x="56" y="276"/>
                  </a:lnTo>
                  <a:lnTo>
                    <a:pt x="31" y="249"/>
                  </a:lnTo>
                  <a:lnTo>
                    <a:pt x="14" y="219"/>
                  </a:lnTo>
                  <a:lnTo>
                    <a:pt x="4" y="187"/>
                  </a:lnTo>
                  <a:lnTo>
                    <a:pt x="0" y="152"/>
                  </a:lnTo>
                  <a:lnTo>
                    <a:pt x="4" y="118"/>
                  </a:lnTo>
                  <a:lnTo>
                    <a:pt x="18" y="86"/>
                  </a:lnTo>
                  <a:lnTo>
                    <a:pt x="38" y="55"/>
                  </a:lnTo>
                  <a:lnTo>
                    <a:pt x="63" y="31"/>
                  </a:lnTo>
                  <a:lnTo>
                    <a:pt x="94" y="13"/>
                  </a:lnTo>
                  <a:lnTo>
                    <a:pt x="128" y="2"/>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45" name="Freeform 114">
              <a:extLst>
                <a:ext uri="{FF2B5EF4-FFF2-40B4-BE49-F238E27FC236}">
                  <a16:creationId xmlns:a16="http://schemas.microsoft.com/office/drawing/2014/main" xmlns="" id="{AB80E9BE-09C3-47D6-88CE-8AF04AB37D3C}"/>
                </a:ext>
              </a:extLst>
            </p:cNvPr>
            <p:cNvSpPr>
              <a:spLocks/>
            </p:cNvSpPr>
            <p:nvPr/>
          </p:nvSpPr>
          <p:spPr bwMode="auto">
            <a:xfrm>
              <a:off x="-10152063" y="4733925"/>
              <a:ext cx="871538" cy="1304925"/>
            </a:xfrm>
            <a:custGeom>
              <a:avLst/>
              <a:gdLst>
                <a:gd name="T0" fmla="*/ 936 w 1097"/>
                <a:gd name="T1" fmla="*/ 0 h 1644"/>
                <a:gd name="T2" fmla="*/ 970 w 1097"/>
                <a:gd name="T3" fmla="*/ 2 h 1644"/>
                <a:gd name="T4" fmla="*/ 1004 w 1097"/>
                <a:gd name="T5" fmla="*/ 13 h 1644"/>
                <a:gd name="T6" fmla="*/ 1035 w 1097"/>
                <a:gd name="T7" fmla="*/ 31 h 1644"/>
                <a:gd name="T8" fmla="*/ 1061 w 1097"/>
                <a:gd name="T9" fmla="*/ 55 h 1644"/>
                <a:gd name="T10" fmla="*/ 1080 w 1097"/>
                <a:gd name="T11" fmla="*/ 86 h 1644"/>
                <a:gd name="T12" fmla="*/ 1093 w 1097"/>
                <a:gd name="T13" fmla="*/ 118 h 1644"/>
                <a:gd name="T14" fmla="*/ 1097 w 1097"/>
                <a:gd name="T15" fmla="*/ 152 h 1644"/>
                <a:gd name="T16" fmla="*/ 1095 w 1097"/>
                <a:gd name="T17" fmla="*/ 187 h 1644"/>
                <a:gd name="T18" fmla="*/ 1086 w 1097"/>
                <a:gd name="T19" fmla="*/ 221 h 1644"/>
                <a:gd name="T20" fmla="*/ 1067 w 1097"/>
                <a:gd name="T21" fmla="*/ 251 h 1644"/>
                <a:gd name="T22" fmla="*/ 1042 w 1097"/>
                <a:gd name="T23" fmla="*/ 278 h 1644"/>
                <a:gd name="T24" fmla="*/ 401 w 1097"/>
                <a:gd name="T25" fmla="*/ 822 h 1644"/>
                <a:gd name="T26" fmla="*/ 1042 w 1097"/>
                <a:gd name="T27" fmla="*/ 1368 h 1644"/>
                <a:gd name="T28" fmla="*/ 1067 w 1097"/>
                <a:gd name="T29" fmla="*/ 1395 h 1644"/>
                <a:gd name="T30" fmla="*/ 1086 w 1097"/>
                <a:gd name="T31" fmla="*/ 1426 h 1644"/>
                <a:gd name="T32" fmla="*/ 1095 w 1097"/>
                <a:gd name="T33" fmla="*/ 1458 h 1644"/>
                <a:gd name="T34" fmla="*/ 1097 w 1097"/>
                <a:gd name="T35" fmla="*/ 1492 h 1644"/>
                <a:gd name="T36" fmla="*/ 1093 w 1097"/>
                <a:gd name="T37" fmla="*/ 1526 h 1644"/>
                <a:gd name="T38" fmla="*/ 1080 w 1097"/>
                <a:gd name="T39" fmla="*/ 1559 h 1644"/>
                <a:gd name="T40" fmla="*/ 1061 w 1097"/>
                <a:gd name="T41" fmla="*/ 1589 h 1644"/>
                <a:gd name="T42" fmla="*/ 1035 w 1097"/>
                <a:gd name="T43" fmla="*/ 1614 h 1644"/>
                <a:gd name="T44" fmla="*/ 1006 w 1097"/>
                <a:gd name="T45" fmla="*/ 1631 h 1644"/>
                <a:gd name="T46" fmla="*/ 976 w 1097"/>
                <a:gd name="T47" fmla="*/ 1641 h 1644"/>
                <a:gd name="T48" fmla="*/ 941 w 1097"/>
                <a:gd name="T49" fmla="*/ 1644 h 1644"/>
                <a:gd name="T50" fmla="*/ 905 w 1097"/>
                <a:gd name="T51" fmla="*/ 1641 h 1644"/>
                <a:gd name="T52" fmla="*/ 871 w 1097"/>
                <a:gd name="T53" fmla="*/ 1629 h 1644"/>
                <a:gd name="T54" fmla="*/ 841 w 1097"/>
                <a:gd name="T55" fmla="*/ 1608 h 1644"/>
                <a:gd name="T56" fmla="*/ 55 w 1097"/>
                <a:gd name="T57" fmla="*/ 940 h 1644"/>
                <a:gd name="T58" fmla="*/ 32 w 1097"/>
                <a:gd name="T59" fmla="*/ 916 h 1644"/>
                <a:gd name="T60" fmla="*/ 15 w 1097"/>
                <a:gd name="T61" fmla="*/ 887 h 1644"/>
                <a:gd name="T62" fmla="*/ 4 w 1097"/>
                <a:gd name="T63" fmla="*/ 855 h 1644"/>
                <a:gd name="T64" fmla="*/ 0 w 1097"/>
                <a:gd name="T65" fmla="*/ 820 h 1644"/>
                <a:gd name="T66" fmla="*/ 4 w 1097"/>
                <a:gd name="T67" fmla="*/ 786 h 1644"/>
                <a:gd name="T68" fmla="*/ 15 w 1097"/>
                <a:gd name="T69" fmla="*/ 754 h 1644"/>
                <a:gd name="T70" fmla="*/ 32 w 1097"/>
                <a:gd name="T71" fmla="*/ 725 h 1644"/>
                <a:gd name="T72" fmla="*/ 55 w 1097"/>
                <a:gd name="T73" fmla="*/ 700 h 1644"/>
                <a:gd name="T74" fmla="*/ 839 w 1097"/>
                <a:gd name="T75" fmla="*/ 38 h 1644"/>
                <a:gd name="T76" fmla="*/ 869 w 1097"/>
                <a:gd name="T77" fmla="*/ 17 h 1644"/>
                <a:gd name="T78" fmla="*/ 901 w 1097"/>
                <a:gd name="T79" fmla="*/ 4 h 1644"/>
                <a:gd name="T80" fmla="*/ 936 w 1097"/>
                <a:gd name="T81" fmla="*/ 0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7" h="1644">
                  <a:moveTo>
                    <a:pt x="936" y="0"/>
                  </a:moveTo>
                  <a:lnTo>
                    <a:pt x="970" y="2"/>
                  </a:lnTo>
                  <a:lnTo>
                    <a:pt x="1004" y="13"/>
                  </a:lnTo>
                  <a:lnTo>
                    <a:pt x="1035" y="31"/>
                  </a:lnTo>
                  <a:lnTo>
                    <a:pt x="1061" y="55"/>
                  </a:lnTo>
                  <a:lnTo>
                    <a:pt x="1080" y="86"/>
                  </a:lnTo>
                  <a:lnTo>
                    <a:pt x="1093" y="118"/>
                  </a:lnTo>
                  <a:lnTo>
                    <a:pt x="1097" y="152"/>
                  </a:lnTo>
                  <a:lnTo>
                    <a:pt x="1095" y="187"/>
                  </a:lnTo>
                  <a:lnTo>
                    <a:pt x="1086" y="221"/>
                  </a:lnTo>
                  <a:lnTo>
                    <a:pt x="1067" y="251"/>
                  </a:lnTo>
                  <a:lnTo>
                    <a:pt x="1042" y="278"/>
                  </a:lnTo>
                  <a:lnTo>
                    <a:pt x="401" y="822"/>
                  </a:lnTo>
                  <a:lnTo>
                    <a:pt x="1042" y="1368"/>
                  </a:lnTo>
                  <a:lnTo>
                    <a:pt x="1067" y="1395"/>
                  </a:lnTo>
                  <a:lnTo>
                    <a:pt x="1086" y="1426"/>
                  </a:lnTo>
                  <a:lnTo>
                    <a:pt x="1095" y="1458"/>
                  </a:lnTo>
                  <a:lnTo>
                    <a:pt x="1097" y="1492"/>
                  </a:lnTo>
                  <a:lnTo>
                    <a:pt x="1093" y="1526"/>
                  </a:lnTo>
                  <a:lnTo>
                    <a:pt x="1080" y="1559"/>
                  </a:lnTo>
                  <a:lnTo>
                    <a:pt x="1061" y="1589"/>
                  </a:lnTo>
                  <a:lnTo>
                    <a:pt x="1035" y="1614"/>
                  </a:lnTo>
                  <a:lnTo>
                    <a:pt x="1006" y="1631"/>
                  </a:lnTo>
                  <a:lnTo>
                    <a:pt x="976" y="1641"/>
                  </a:lnTo>
                  <a:lnTo>
                    <a:pt x="941" y="1644"/>
                  </a:lnTo>
                  <a:lnTo>
                    <a:pt x="905" y="1641"/>
                  </a:lnTo>
                  <a:lnTo>
                    <a:pt x="871" y="1629"/>
                  </a:lnTo>
                  <a:lnTo>
                    <a:pt x="841" y="1608"/>
                  </a:lnTo>
                  <a:lnTo>
                    <a:pt x="55" y="940"/>
                  </a:lnTo>
                  <a:lnTo>
                    <a:pt x="32" y="916"/>
                  </a:lnTo>
                  <a:lnTo>
                    <a:pt x="15" y="887"/>
                  </a:lnTo>
                  <a:lnTo>
                    <a:pt x="4" y="855"/>
                  </a:lnTo>
                  <a:lnTo>
                    <a:pt x="0" y="820"/>
                  </a:lnTo>
                  <a:lnTo>
                    <a:pt x="4" y="786"/>
                  </a:lnTo>
                  <a:lnTo>
                    <a:pt x="15" y="754"/>
                  </a:lnTo>
                  <a:lnTo>
                    <a:pt x="32" y="725"/>
                  </a:lnTo>
                  <a:lnTo>
                    <a:pt x="55" y="700"/>
                  </a:lnTo>
                  <a:lnTo>
                    <a:pt x="839" y="38"/>
                  </a:lnTo>
                  <a:lnTo>
                    <a:pt x="869" y="17"/>
                  </a:lnTo>
                  <a:lnTo>
                    <a:pt x="901" y="4"/>
                  </a:lnTo>
                  <a:lnTo>
                    <a:pt x="9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46" name="Freeform 115">
              <a:extLst>
                <a:ext uri="{FF2B5EF4-FFF2-40B4-BE49-F238E27FC236}">
                  <a16:creationId xmlns:a16="http://schemas.microsoft.com/office/drawing/2014/main" xmlns="" id="{BEC3D190-921D-4309-A6B1-FA5F535D99B6}"/>
                </a:ext>
              </a:extLst>
            </p:cNvPr>
            <p:cNvSpPr>
              <a:spLocks/>
            </p:cNvSpPr>
            <p:nvPr/>
          </p:nvSpPr>
          <p:spPr bwMode="auto">
            <a:xfrm>
              <a:off x="-9163051" y="4603750"/>
              <a:ext cx="776288" cy="1568450"/>
            </a:xfrm>
            <a:custGeom>
              <a:avLst/>
              <a:gdLst>
                <a:gd name="T0" fmla="*/ 810 w 977"/>
                <a:gd name="T1" fmla="*/ 0 h 1975"/>
                <a:gd name="T2" fmla="*/ 844 w 977"/>
                <a:gd name="T3" fmla="*/ 0 h 1975"/>
                <a:gd name="T4" fmla="*/ 878 w 977"/>
                <a:gd name="T5" fmla="*/ 9 h 1975"/>
                <a:gd name="T6" fmla="*/ 911 w 977"/>
                <a:gd name="T7" fmla="*/ 26 h 1975"/>
                <a:gd name="T8" fmla="*/ 937 w 977"/>
                <a:gd name="T9" fmla="*/ 49 h 1975"/>
                <a:gd name="T10" fmla="*/ 958 w 977"/>
                <a:gd name="T11" fmla="*/ 78 h 1975"/>
                <a:gd name="T12" fmla="*/ 971 w 977"/>
                <a:gd name="T13" fmla="*/ 110 h 1975"/>
                <a:gd name="T14" fmla="*/ 977 w 977"/>
                <a:gd name="T15" fmla="*/ 142 h 1975"/>
                <a:gd name="T16" fmla="*/ 975 w 977"/>
                <a:gd name="T17" fmla="*/ 178 h 1975"/>
                <a:gd name="T18" fmla="*/ 966 w 977"/>
                <a:gd name="T19" fmla="*/ 213 h 1975"/>
                <a:gd name="T20" fmla="*/ 302 w 977"/>
                <a:gd name="T21" fmla="*/ 1876 h 1975"/>
                <a:gd name="T22" fmla="*/ 283 w 977"/>
                <a:gd name="T23" fmla="*/ 1910 h 1975"/>
                <a:gd name="T24" fmla="*/ 258 w 977"/>
                <a:gd name="T25" fmla="*/ 1937 h 1975"/>
                <a:gd name="T26" fmla="*/ 226 w 977"/>
                <a:gd name="T27" fmla="*/ 1958 h 1975"/>
                <a:gd name="T28" fmla="*/ 192 w 977"/>
                <a:gd name="T29" fmla="*/ 1969 h 1975"/>
                <a:gd name="T30" fmla="*/ 156 w 977"/>
                <a:gd name="T31" fmla="*/ 1975 h 1975"/>
                <a:gd name="T32" fmla="*/ 127 w 977"/>
                <a:gd name="T33" fmla="*/ 1971 h 1975"/>
                <a:gd name="T34" fmla="*/ 99 w 977"/>
                <a:gd name="T35" fmla="*/ 1963 h 1975"/>
                <a:gd name="T36" fmla="*/ 66 w 977"/>
                <a:gd name="T37" fmla="*/ 1946 h 1975"/>
                <a:gd name="T38" fmla="*/ 40 w 977"/>
                <a:gd name="T39" fmla="*/ 1922 h 1975"/>
                <a:gd name="T40" fmla="*/ 19 w 977"/>
                <a:gd name="T41" fmla="*/ 1895 h 1975"/>
                <a:gd name="T42" fmla="*/ 5 w 977"/>
                <a:gd name="T43" fmla="*/ 1863 h 1975"/>
                <a:gd name="T44" fmla="*/ 0 w 977"/>
                <a:gd name="T45" fmla="*/ 1828 h 1975"/>
                <a:gd name="T46" fmla="*/ 2 w 977"/>
                <a:gd name="T47" fmla="*/ 1794 h 1975"/>
                <a:gd name="T48" fmla="*/ 11 w 977"/>
                <a:gd name="T49" fmla="*/ 1760 h 1975"/>
                <a:gd name="T50" fmla="*/ 675 w 977"/>
                <a:gd name="T51" fmla="*/ 97 h 1975"/>
                <a:gd name="T52" fmla="*/ 692 w 977"/>
                <a:gd name="T53" fmla="*/ 64 h 1975"/>
                <a:gd name="T54" fmla="*/ 715 w 977"/>
                <a:gd name="T55" fmla="*/ 38 h 1975"/>
                <a:gd name="T56" fmla="*/ 743 w 977"/>
                <a:gd name="T57" fmla="*/ 19 h 1975"/>
                <a:gd name="T58" fmla="*/ 776 w 977"/>
                <a:gd name="T59" fmla="*/ 5 h 1975"/>
                <a:gd name="T60" fmla="*/ 810 w 977"/>
                <a:gd name="T61" fmla="*/ 0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7" h="1975">
                  <a:moveTo>
                    <a:pt x="810" y="0"/>
                  </a:moveTo>
                  <a:lnTo>
                    <a:pt x="844" y="0"/>
                  </a:lnTo>
                  <a:lnTo>
                    <a:pt x="878" y="9"/>
                  </a:lnTo>
                  <a:lnTo>
                    <a:pt x="911" y="26"/>
                  </a:lnTo>
                  <a:lnTo>
                    <a:pt x="937" y="49"/>
                  </a:lnTo>
                  <a:lnTo>
                    <a:pt x="958" y="78"/>
                  </a:lnTo>
                  <a:lnTo>
                    <a:pt x="971" y="110"/>
                  </a:lnTo>
                  <a:lnTo>
                    <a:pt x="977" y="142"/>
                  </a:lnTo>
                  <a:lnTo>
                    <a:pt x="975" y="178"/>
                  </a:lnTo>
                  <a:lnTo>
                    <a:pt x="966" y="213"/>
                  </a:lnTo>
                  <a:lnTo>
                    <a:pt x="302" y="1876"/>
                  </a:lnTo>
                  <a:lnTo>
                    <a:pt x="283" y="1910"/>
                  </a:lnTo>
                  <a:lnTo>
                    <a:pt x="258" y="1937"/>
                  </a:lnTo>
                  <a:lnTo>
                    <a:pt x="226" y="1958"/>
                  </a:lnTo>
                  <a:lnTo>
                    <a:pt x="192" y="1969"/>
                  </a:lnTo>
                  <a:lnTo>
                    <a:pt x="156" y="1975"/>
                  </a:lnTo>
                  <a:lnTo>
                    <a:pt x="127" y="1971"/>
                  </a:lnTo>
                  <a:lnTo>
                    <a:pt x="99" y="1963"/>
                  </a:lnTo>
                  <a:lnTo>
                    <a:pt x="66" y="1946"/>
                  </a:lnTo>
                  <a:lnTo>
                    <a:pt x="40" y="1922"/>
                  </a:lnTo>
                  <a:lnTo>
                    <a:pt x="19" y="1895"/>
                  </a:lnTo>
                  <a:lnTo>
                    <a:pt x="5" y="1863"/>
                  </a:lnTo>
                  <a:lnTo>
                    <a:pt x="0" y="1828"/>
                  </a:lnTo>
                  <a:lnTo>
                    <a:pt x="2" y="1794"/>
                  </a:lnTo>
                  <a:lnTo>
                    <a:pt x="11" y="1760"/>
                  </a:lnTo>
                  <a:lnTo>
                    <a:pt x="675" y="97"/>
                  </a:lnTo>
                  <a:lnTo>
                    <a:pt x="692" y="64"/>
                  </a:lnTo>
                  <a:lnTo>
                    <a:pt x="715" y="38"/>
                  </a:lnTo>
                  <a:lnTo>
                    <a:pt x="743" y="19"/>
                  </a:lnTo>
                  <a:lnTo>
                    <a:pt x="776" y="5"/>
                  </a:lnTo>
                  <a:lnTo>
                    <a:pt x="8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spTree>
    <p:extLst>
      <p:ext uri="{BB962C8B-B14F-4D97-AF65-F5344CB8AC3E}">
        <p14:creationId xmlns:p14="http://schemas.microsoft.com/office/powerpoint/2010/main" val="3178247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42" y="184885"/>
            <a:ext cx="10972801" cy="711081"/>
          </a:xfrm>
        </p:spPr>
        <p:txBody>
          <a:bodyPr/>
          <a:lstStyle/>
          <a:p>
            <a:r>
              <a:rPr lang="en-IN" b="1" dirty="0"/>
              <a:t>Block Chain Application Development</a:t>
            </a:r>
            <a:endParaRPr lang="en-US" dirty="0"/>
          </a:p>
        </p:txBody>
      </p:sp>
      <p:sp>
        <p:nvSpPr>
          <p:cNvPr id="6" name="Rectangle 5">
            <a:extLst>
              <a:ext uri="{FF2B5EF4-FFF2-40B4-BE49-F238E27FC236}">
                <a16:creationId xmlns:a16="http://schemas.microsoft.com/office/drawing/2014/main" xmlns="" id="{3C4D55D4-2C27-4819-BA00-85590C191B66}"/>
              </a:ext>
            </a:extLst>
          </p:cNvPr>
          <p:cNvSpPr/>
          <p:nvPr/>
        </p:nvSpPr>
        <p:spPr>
          <a:xfrm>
            <a:off x="2012198" y="1852201"/>
            <a:ext cx="3444127" cy="447419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xmlns="" id="{C4A20864-EC2B-4F43-96BD-CD713D131CCA}"/>
              </a:ext>
            </a:extLst>
          </p:cNvPr>
          <p:cNvSpPr/>
          <p:nvPr/>
        </p:nvSpPr>
        <p:spPr>
          <a:xfrm>
            <a:off x="6399979" y="1844187"/>
            <a:ext cx="3560196" cy="4466549"/>
          </a:xfrm>
          <a:prstGeom prst="rect">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xmlns="" id="{CE5263E0-4C7B-4FED-9D4C-78068548CAA4}"/>
              </a:ext>
            </a:extLst>
          </p:cNvPr>
          <p:cNvSpPr/>
          <p:nvPr/>
        </p:nvSpPr>
        <p:spPr>
          <a:xfrm>
            <a:off x="2380876" y="1417839"/>
            <a:ext cx="853440" cy="8534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xmlns="" id="{BBE59623-09A5-4F28-8481-54C151D8580D}"/>
              </a:ext>
            </a:extLst>
          </p:cNvPr>
          <p:cNvSpPr/>
          <p:nvPr/>
        </p:nvSpPr>
        <p:spPr>
          <a:xfrm>
            <a:off x="6748134" y="1409825"/>
            <a:ext cx="853440" cy="8534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3"/>
              </a:solidFill>
            </a:endParaRPr>
          </a:p>
        </p:txBody>
      </p:sp>
      <p:sp>
        <p:nvSpPr>
          <p:cNvPr id="10" name="TextBox 9">
            <a:extLst>
              <a:ext uri="{FF2B5EF4-FFF2-40B4-BE49-F238E27FC236}">
                <a16:creationId xmlns:a16="http://schemas.microsoft.com/office/drawing/2014/main" xmlns="" id="{4223A3B7-8114-4F75-AFF3-74C89D2225CD}"/>
              </a:ext>
            </a:extLst>
          </p:cNvPr>
          <p:cNvSpPr txBox="1"/>
          <p:nvPr/>
        </p:nvSpPr>
        <p:spPr>
          <a:xfrm>
            <a:off x="2251892" y="2270690"/>
            <a:ext cx="3022167" cy="387798"/>
          </a:xfrm>
          <a:prstGeom prst="rect">
            <a:avLst/>
          </a:prstGeom>
          <a:noFill/>
        </p:spPr>
        <p:txBody>
          <a:bodyPr wrap="square" lIns="0" rIns="0" rtlCol="0">
            <a:spAutoFit/>
          </a:bodyPr>
          <a:lstStyle/>
          <a:p>
            <a:pPr>
              <a:lnSpc>
                <a:spcPct val="80000"/>
              </a:lnSpc>
            </a:pPr>
            <a:r>
              <a:rPr lang="en-IN" sz="24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Creating a Smart Contract</a:t>
            </a:r>
            <a:endParaRPr lang="en-IN"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xmlns="" id="{624AF892-CA24-4BB4-BEDF-1B57D9E3572D}"/>
              </a:ext>
            </a:extLst>
          </p:cNvPr>
          <p:cNvSpPr txBox="1"/>
          <p:nvPr/>
        </p:nvSpPr>
        <p:spPr>
          <a:xfrm>
            <a:off x="2179983" y="2643778"/>
            <a:ext cx="3276343" cy="3539430"/>
          </a:xfrm>
          <a:prstGeom prst="rect">
            <a:avLst/>
          </a:prstGeom>
          <a:noFill/>
        </p:spPr>
        <p:txBody>
          <a:bodyPr wrap="square" lIns="0" rIns="0" rtlCol="0" anchor="t">
            <a:spAutoFit/>
          </a:bodyPr>
          <a:lstStyle/>
          <a:p>
            <a:r>
              <a:rPr lang="en-US" sz="1600" b="1" dirty="0">
                <a:solidFill>
                  <a:schemeClr val="bg1"/>
                </a:solidFill>
              </a:rPr>
              <a:t>Step 1: </a:t>
            </a:r>
            <a:r>
              <a:rPr lang="en-US" sz="1600" b="1" dirty="0"/>
              <a:t>Find an open source Solidity contract as a starting </a:t>
            </a:r>
            <a:r>
              <a:rPr lang="en-US" sz="1600" b="1" dirty="0" smtClean="0"/>
              <a:t>point.</a:t>
            </a:r>
          </a:p>
          <a:p>
            <a:r>
              <a:rPr lang="en-US" sz="1600" b="1" dirty="0" smtClean="0"/>
              <a:t> </a:t>
            </a:r>
          </a:p>
          <a:p>
            <a:r>
              <a:rPr lang="en-US" sz="1600" b="1" dirty="0" smtClean="0">
                <a:solidFill>
                  <a:schemeClr val="bg1"/>
                </a:solidFill>
              </a:rPr>
              <a:t>Step </a:t>
            </a:r>
            <a:r>
              <a:rPr lang="en-US" sz="1600" b="1" dirty="0">
                <a:solidFill>
                  <a:schemeClr val="bg1"/>
                </a:solidFill>
              </a:rPr>
              <a:t>2: </a:t>
            </a:r>
            <a:r>
              <a:rPr lang="en-US" sz="1600" b="1" dirty="0"/>
              <a:t>Define the abstract token contract</a:t>
            </a:r>
            <a:r>
              <a:rPr lang="en-US" sz="1600" b="1" dirty="0" smtClean="0"/>
              <a:t>.</a:t>
            </a:r>
          </a:p>
          <a:p>
            <a:endParaRPr lang="en-US" sz="1600" b="1" dirty="0"/>
          </a:p>
          <a:p>
            <a:r>
              <a:rPr lang="en-US" sz="1600" b="1" dirty="0">
                <a:solidFill>
                  <a:schemeClr val="bg1"/>
                </a:solidFill>
              </a:rPr>
              <a:t>Step 3: </a:t>
            </a:r>
            <a:r>
              <a:rPr lang="en-US" sz="1600" b="1" dirty="0"/>
              <a:t>Define the abstract store contract. </a:t>
            </a:r>
            <a:endParaRPr lang="en-US" sz="1600" b="1" dirty="0" smtClean="0"/>
          </a:p>
          <a:p>
            <a:endParaRPr lang="en-US" sz="1600" b="1" dirty="0"/>
          </a:p>
          <a:p>
            <a:r>
              <a:rPr lang="en-US" sz="1600" b="1" dirty="0">
                <a:solidFill>
                  <a:schemeClr val="bg1"/>
                </a:solidFill>
              </a:rPr>
              <a:t>Step 4: </a:t>
            </a:r>
            <a:r>
              <a:rPr lang="en-US" sz="1600" b="1" dirty="0"/>
              <a:t>Write test cases for use with TDD</a:t>
            </a:r>
            <a:r>
              <a:rPr lang="en-US" sz="1600" b="1" dirty="0" smtClean="0"/>
              <a:t>.</a:t>
            </a:r>
          </a:p>
          <a:p>
            <a:endParaRPr lang="en-US" sz="1600" b="1" dirty="0"/>
          </a:p>
          <a:p>
            <a:r>
              <a:rPr lang="en-US" sz="1600" b="1" dirty="0">
                <a:solidFill>
                  <a:schemeClr val="bg1"/>
                </a:solidFill>
              </a:rPr>
              <a:t>Step 5: </a:t>
            </a:r>
            <a:r>
              <a:rPr lang="en-US" sz="1600" b="1" dirty="0"/>
              <a:t>Implement the smart contract </a:t>
            </a:r>
            <a:r>
              <a:rPr lang="en-US" sz="1600" b="1" dirty="0" smtClean="0"/>
              <a:t>code</a:t>
            </a:r>
            <a:r>
              <a:rPr lang="en-US" sz="1600" b="1" kern="0" dirty="0">
                <a:latin typeface="Open Sans" panose="020B0606030504020204" pitchFamily="34" charset="0"/>
              </a:rPr>
              <a:t>.</a:t>
            </a:r>
            <a:endParaRPr lang="en-US" sz="1600" b="1" dirty="0"/>
          </a:p>
        </p:txBody>
      </p:sp>
      <p:sp>
        <p:nvSpPr>
          <p:cNvPr id="12" name="TextBox 11">
            <a:extLst>
              <a:ext uri="{FF2B5EF4-FFF2-40B4-BE49-F238E27FC236}">
                <a16:creationId xmlns:a16="http://schemas.microsoft.com/office/drawing/2014/main" xmlns="" id="{B332EB32-77D3-41DC-A135-991EA1FA3196}"/>
              </a:ext>
            </a:extLst>
          </p:cNvPr>
          <p:cNvSpPr txBox="1"/>
          <p:nvPr/>
        </p:nvSpPr>
        <p:spPr>
          <a:xfrm>
            <a:off x="6625502" y="2360796"/>
            <a:ext cx="2880320" cy="683264"/>
          </a:xfrm>
          <a:prstGeom prst="rect">
            <a:avLst/>
          </a:prstGeom>
          <a:noFill/>
        </p:spPr>
        <p:txBody>
          <a:bodyPr wrap="square" lIns="0" rIns="0" rtlCol="0">
            <a:spAutoFit/>
          </a:bodyPr>
          <a:lstStyle/>
          <a:p>
            <a:pPr>
              <a:lnSpc>
                <a:spcPct val="80000"/>
              </a:lnSpc>
            </a:pPr>
            <a:r>
              <a:rPr lang="en-IN" sz="24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Executing Smart Contract functions</a:t>
            </a:r>
            <a:endParaRPr lang="en-IN"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xmlns="" id="{41A4C10D-08DB-49D4-8B95-3956C476F9BB}"/>
              </a:ext>
            </a:extLst>
          </p:cNvPr>
          <p:cNvSpPr txBox="1"/>
          <p:nvPr/>
        </p:nvSpPr>
        <p:spPr>
          <a:xfrm>
            <a:off x="6635655" y="3192642"/>
            <a:ext cx="2880320" cy="2800767"/>
          </a:xfrm>
          <a:prstGeom prst="rect">
            <a:avLst/>
          </a:prstGeom>
          <a:noFill/>
        </p:spPr>
        <p:txBody>
          <a:bodyPr wrap="square" lIns="0" rIns="0" rtlCol="0" anchor="t">
            <a:spAutoFit/>
          </a:bodyPr>
          <a:lstStyle/>
          <a:p>
            <a:pPr>
              <a:defRPr/>
            </a:pPr>
            <a:r>
              <a:rPr lang="en-US" sz="1600" b="1" dirty="0">
                <a:solidFill>
                  <a:schemeClr val="bg1"/>
                </a:solidFill>
              </a:rPr>
              <a:t>Smart contracts get executed by the </a:t>
            </a:r>
            <a:r>
              <a:rPr lang="en-US" sz="1600" b="1" dirty="0" err="1">
                <a:solidFill>
                  <a:schemeClr val="bg1"/>
                </a:solidFill>
              </a:rPr>
              <a:t>blockchain</a:t>
            </a:r>
            <a:r>
              <a:rPr lang="en-US" sz="1600" b="1" dirty="0">
                <a:solidFill>
                  <a:schemeClr val="bg1"/>
                </a:solidFill>
              </a:rPr>
              <a:t> nodes, as a result of processing transactions that are submitted by the user.</a:t>
            </a:r>
            <a:r>
              <a:rPr lang="en-US" sz="1600" b="1" kern="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defRPr/>
            </a:pPr>
            <a:endParaRPr lang="en-US" sz="1600" b="1"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defRPr/>
            </a:pPr>
            <a:r>
              <a:rPr lang="en-US" sz="1600" b="1" dirty="0">
                <a:solidFill>
                  <a:schemeClr val="bg1"/>
                </a:solidFill>
              </a:rPr>
              <a:t>A </a:t>
            </a:r>
            <a:r>
              <a:rPr lang="en-US" sz="1600" b="1" dirty="0" err="1">
                <a:solidFill>
                  <a:schemeClr val="bg1"/>
                </a:solidFill>
              </a:rPr>
              <a:t>blockchain</a:t>
            </a:r>
            <a:r>
              <a:rPr lang="en-US" sz="1600" b="1" dirty="0">
                <a:solidFill>
                  <a:schemeClr val="bg1"/>
                </a:solidFill>
              </a:rPr>
              <a:t> transaction has a designated target smart contract function, a payload that contains input values to the function call, and always signed by the submitter.</a:t>
            </a:r>
            <a:endParaRPr lang="en-US" sz="1600" b="1"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xmlns="" id="{2EAA6643-330D-4E2A-9C25-02161A98B675}"/>
              </a:ext>
            </a:extLst>
          </p:cNvPr>
          <p:cNvGrpSpPr/>
          <p:nvPr/>
        </p:nvGrpSpPr>
        <p:grpSpPr>
          <a:xfrm>
            <a:off x="6990502" y="1709264"/>
            <a:ext cx="368707" cy="254562"/>
            <a:chOff x="-11258551" y="3911600"/>
            <a:chExt cx="4968875" cy="3430588"/>
          </a:xfrm>
          <a:solidFill>
            <a:schemeClr val="bg1"/>
          </a:solidFill>
        </p:grpSpPr>
        <p:sp>
          <p:nvSpPr>
            <p:cNvPr id="15" name="Freeform 111">
              <a:extLst>
                <a:ext uri="{FF2B5EF4-FFF2-40B4-BE49-F238E27FC236}">
                  <a16:creationId xmlns:a16="http://schemas.microsoft.com/office/drawing/2014/main" xmlns="" id="{9E8D4F86-4686-4A7F-8E42-F0A4E9EDE22D}"/>
                </a:ext>
              </a:extLst>
            </p:cNvPr>
            <p:cNvSpPr>
              <a:spLocks/>
            </p:cNvSpPr>
            <p:nvPr/>
          </p:nvSpPr>
          <p:spPr bwMode="auto">
            <a:xfrm>
              <a:off x="-10496551" y="6502400"/>
              <a:ext cx="3444875" cy="398463"/>
            </a:xfrm>
            <a:custGeom>
              <a:avLst/>
              <a:gdLst>
                <a:gd name="T0" fmla="*/ 158 w 4340"/>
                <a:gd name="T1" fmla="*/ 0 h 500"/>
                <a:gd name="T2" fmla="*/ 1611 w 4340"/>
                <a:gd name="T3" fmla="*/ 0 h 500"/>
                <a:gd name="T4" fmla="*/ 1653 w 4340"/>
                <a:gd name="T5" fmla="*/ 3 h 500"/>
                <a:gd name="T6" fmla="*/ 1691 w 4340"/>
                <a:gd name="T7" fmla="*/ 21 h 500"/>
                <a:gd name="T8" fmla="*/ 1723 w 4340"/>
                <a:gd name="T9" fmla="*/ 45 h 500"/>
                <a:gd name="T10" fmla="*/ 1748 w 4340"/>
                <a:gd name="T11" fmla="*/ 78 h 500"/>
                <a:gd name="T12" fmla="*/ 1763 w 4340"/>
                <a:gd name="T13" fmla="*/ 114 h 500"/>
                <a:gd name="T14" fmla="*/ 1769 w 4340"/>
                <a:gd name="T15" fmla="*/ 156 h 500"/>
                <a:gd name="T16" fmla="*/ 1769 w 4340"/>
                <a:gd name="T17" fmla="*/ 184 h 500"/>
                <a:gd name="T18" fmla="*/ 2570 w 4340"/>
                <a:gd name="T19" fmla="*/ 186 h 500"/>
                <a:gd name="T20" fmla="*/ 2570 w 4340"/>
                <a:gd name="T21" fmla="*/ 156 h 500"/>
                <a:gd name="T22" fmla="*/ 2575 w 4340"/>
                <a:gd name="T23" fmla="*/ 114 h 500"/>
                <a:gd name="T24" fmla="*/ 2592 w 4340"/>
                <a:gd name="T25" fmla="*/ 78 h 500"/>
                <a:gd name="T26" fmla="*/ 2617 w 4340"/>
                <a:gd name="T27" fmla="*/ 45 h 500"/>
                <a:gd name="T28" fmla="*/ 2648 w 4340"/>
                <a:gd name="T29" fmla="*/ 21 h 500"/>
                <a:gd name="T30" fmla="*/ 2686 w 4340"/>
                <a:gd name="T31" fmla="*/ 3 h 500"/>
                <a:gd name="T32" fmla="*/ 2728 w 4340"/>
                <a:gd name="T33" fmla="*/ 0 h 500"/>
                <a:gd name="T34" fmla="*/ 4184 w 4340"/>
                <a:gd name="T35" fmla="*/ 0 h 500"/>
                <a:gd name="T36" fmla="*/ 4226 w 4340"/>
                <a:gd name="T37" fmla="*/ 3 h 500"/>
                <a:gd name="T38" fmla="*/ 4264 w 4340"/>
                <a:gd name="T39" fmla="*/ 21 h 500"/>
                <a:gd name="T40" fmla="*/ 4297 w 4340"/>
                <a:gd name="T41" fmla="*/ 45 h 500"/>
                <a:gd name="T42" fmla="*/ 4319 w 4340"/>
                <a:gd name="T43" fmla="*/ 78 h 500"/>
                <a:gd name="T44" fmla="*/ 4335 w 4340"/>
                <a:gd name="T45" fmla="*/ 114 h 500"/>
                <a:gd name="T46" fmla="*/ 4340 w 4340"/>
                <a:gd name="T47" fmla="*/ 156 h 500"/>
                <a:gd name="T48" fmla="*/ 4335 w 4340"/>
                <a:gd name="T49" fmla="*/ 198 h 500"/>
                <a:gd name="T50" fmla="*/ 4319 w 4340"/>
                <a:gd name="T51" fmla="*/ 236 h 500"/>
                <a:gd name="T52" fmla="*/ 4295 w 4340"/>
                <a:gd name="T53" fmla="*/ 268 h 500"/>
                <a:gd name="T54" fmla="*/ 4262 w 4340"/>
                <a:gd name="T55" fmla="*/ 293 h 500"/>
                <a:gd name="T56" fmla="*/ 4224 w 4340"/>
                <a:gd name="T57" fmla="*/ 308 h 500"/>
                <a:gd name="T58" fmla="*/ 4182 w 4340"/>
                <a:gd name="T59" fmla="*/ 314 h 500"/>
                <a:gd name="T60" fmla="*/ 2857 w 4340"/>
                <a:gd name="T61" fmla="*/ 314 h 500"/>
                <a:gd name="T62" fmla="*/ 2832 w 4340"/>
                <a:gd name="T63" fmla="*/ 359 h 500"/>
                <a:gd name="T64" fmla="*/ 2800 w 4340"/>
                <a:gd name="T65" fmla="*/ 399 h 500"/>
                <a:gd name="T66" fmla="*/ 2764 w 4340"/>
                <a:gd name="T67" fmla="*/ 433 h 500"/>
                <a:gd name="T68" fmla="*/ 2720 w 4340"/>
                <a:gd name="T69" fmla="*/ 460 h 500"/>
                <a:gd name="T70" fmla="*/ 2674 w 4340"/>
                <a:gd name="T71" fmla="*/ 483 h 500"/>
                <a:gd name="T72" fmla="*/ 2623 w 4340"/>
                <a:gd name="T73" fmla="*/ 494 h 500"/>
                <a:gd name="T74" fmla="*/ 2570 w 4340"/>
                <a:gd name="T75" fmla="*/ 500 h 500"/>
                <a:gd name="T76" fmla="*/ 1771 w 4340"/>
                <a:gd name="T77" fmla="*/ 500 h 500"/>
                <a:gd name="T78" fmla="*/ 1718 w 4340"/>
                <a:gd name="T79" fmla="*/ 494 h 500"/>
                <a:gd name="T80" fmla="*/ 1666 w 4340"/>
                <a:gd name="T81" fmla="*/ 483 h 500"/>
                <a:gd name="T82" fmla="*/ 1619 w 4340"/>
                <a:gd name="T83" fmla="*/ 460 h 500"/>
                <a:gd name="T84" fmla="*/ 1577 w 4340"/>
                <a:gd name="T85" fmla="*/ 433 h 500"/>
                <a:gd name="T86" fmla="*/ 1539 w 4340"/>
                <a:gd name="T87" fmla="*/ 399 h 500"/>
                <a:gd name="T88" fmla="*/ 1508 w 4340"/>
                <a:gd name="T89" fmla="*/ 359 h 500"/>
                <a:gd name="T90" fmla="*/ 1484 w 4340"/>
                <a:gd name="T91" fmla="*/ 314 h 500"/>
                <a:gd name="T92" fmla="*/ 158 w 4340"/>
                <a:gd name="T93" fmla="*/ 314 h 500"/>
                <a:gd name="T94" fmla="*/ 116 w 4340"/>
                <a:gd name="T95" fmla="*/ 308 h 500"/>
                <a:gd name="T96" fmla="*/ 78 w 4340"/>
                <a:gd name="T97" fmla="*/ 293 h 500"/>
                <a:gd name="T98" fmla="*/ 46 w 4340"/>
                <a:gd name="T99" fmla="*/ 268 h 500"/>
                <a:gd name="T100" fmla="*/ 21 w 4340"/>
                <a:gd name="T101" fmla="*/ 236 h 500"/>
                <a:gd name="T102" fmla="*/ 6 w 4340"/>
                <a:gd name="T103" fmla="*/ 198 h 500"/>
                <a:gd name="T104" fmla="*/ 0 w 4340"/>
                <a:gd name="T105" fmla="*/ 156 h 500"/>
                <a:gd name="T106" fmla="*/ 6 w 4340"/>
                <a:gd name="T107" fmla="*/ 114 h 500"/>
                <a:gd name="T108" fmla="*/ 21 w 4340"/>
                <a:gd name="T109" fmla="*/ 78 h 500"/>
                <a:gd name="T110" fmla="*/ 46 w 4340"/>
                <a:gd name="T111" fmla="*/ 45 h 500"/>
                <a:gd name="T112" fmla="*/ 78 w 4340"/>
                <a:gd name="T113" fmla="*/ 21 h 500"/>
                <a:gd name="T114" fmla="*/ 116 w 4340"/>
                <a:gd name="T115" fmla="*/ 3 h 500"/>
                <a:gd name="T116" fmla="*/ 158 w 4340"/>
                <a:gd name="T1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40" h="500">
                  <a:moveTo>
                    <a:pt x="158" y="0"/>
                  </a:moveTo>
                  <a:lnTo>
                    <a:pt x="1611" y="0"/>
                  </a:lnTo>
                  <a:lnTo>
                    <a:pt x="1653" y="3"/>
                  </a:lnTo>
                  <a:lnTo>
                    <a:pt x="1691" y="21"/>
                  </a:lnTo>
                  <a:lnTo>
                    <a:pt x="1723" y="45"/>
                  </a:lnTo>
                  <a:lnTo>
                    <a:pt x="1748" y="78"/>
                  </a:lnTo>
                  <a:lnTo>
                    <a:pt x="1763" y="114"/>
                  </a:lnTo>
                  <a:lnTo>
                    <a:pt x="1769" y="156"/>
                  </a:lnTo>
                  <a:lnTo>
                    <a:pt x="1769" y="184"/>
                  </a:lnTo>
                  <a:lnTo>
                    <a:pt x="2570" y="186"/>
                  </a:lnTo>
                  <a:lnTo>
                    <a:pt x="2570" y="156"/>
                  </a:lnTo>
                  <a:lnTo>
                    <a:pt x="2575" y="114"/>
                  </a:lnTo>
                  <a:lnTo>
                    <a:pt x="2592" y="78"/>
                  </a:lnTo>
                  <a:lnTo>
                    <a:pt x="2617" y="45"/>
                  </a:lnTo>
                  <a:lnTo>
                    <a:pt x="2648" y="21"/>
                  </a:lnTo>
                  <a:lnTo>
                    <a:pt x="2686" y="3"/>
                  </a:lnTo>
                  <a:lnTo>
                    <a:pt x="2728" y="0"/>
                  </a:lnTo>
                  <a:lnTo>
                    <a:pt x="4184" y="0"/>
                  </a:lnTo>
                  <a:lnTo>
                    <a:pt x="4226" y="3"/>
                  </a:lnTo>
                  <a:lnTo>
                    <a:pt x="4264" y="21"/>
                  </a:lnTo>
                  <a:lnTo>
                    <a:pt x="4297" y="45"/>
                  </a:lnTo>
                  <a:lnTo>
                    <a:pt x="4319" y="78"/>
                  </a:lnTo>
                  <a:lnTo>
                    <a:pt x="4335" y="114"/>
                  </a:lnTo>
                  <a:lnTo>
                    <a:pt x="4340" y="156"/>
                  </a:lnTo>
                  <a:lnTo>
                    <a:pt x="4335" y="198"/>
                  </a:lnTo>
                  <a:lnTo>
                    <a:pt x="4319" y="236"/>
                  </a:lnTo>
                  <a:lnTo>
                    <a:pt x="4295" y="268"/>
                  </a:lnTo>
                  <a:lnTo>
                    <a:pt x="4262" y="293"/>
                  </a:lnTo>
                  <a:lnTo>
                    <a:pt x="4224" y="308"/>
                  </a:lnTo>
                  <a:lnTo>
                    <a:pt x="4182" y="314"/>
                  </a:lnTo>
                  <a:lnTo>
                    <a:pt x="2857" y="314"/>
                  </a:lnTo>
                  <a:lnTo>
                    <a:pt x="2832" y="359"/>
                  </a:lnTo>
                  <a:lnTo>
                    <a:pt x="2800" y="399"/>
                  </a:lnTo>
                  <a:lnTo>
                    <a:pt x="2764" y="433"/>
                  </a:lnTo>
                  <a:lnTo>
                    <a:pt x="2720" y="460"/>
                  </a:lnTo>
                  <a:lnTo>
                    <a:pt x="2674" y="483"/>
                  </a:lnTo>
                  <a:lnTo>
                    <a:pt x="2623" y="494"/>
                  </a:lnTo>
                  <a:lnTo>
                    <a:pt x="2570" y="500"/>
                  </a:lnTo>
                  <a:lnTo>
                    <a:pt x="1771" y="500"/>
                  </a:lnTo>
                  <a:lnTo>
                    <a:pt x="1718" y="494"/>
                  </a:lnTo>
                  <a:lnTo>
                    <a:pt x="1666" y="483"/>
                  </a:lnTo>
                  <a:lnTo>
                    <a:pt x="1619" y="460"/>
                  </a:lnTo>
                  <a:lnTo>
                    <a:pt x="1577" y="433"/>
                  </a:lnTo>
                  <a:lnTo>
                    <a:pt x="1539" y="399"/>
                  </a:lnTo>
                  <a:lnTo>
                    <a:pt x="1508" y="359"/>
                  </a:lnTo>
                  <a:lnTo>
                    <a:pt x="1484" y="314"/>
                  </a:lnTo>
                  <a:lnTo>
                    <a:pt x="158" y="314"/>
                  </a:lnTo>
                  <a:lnTo>
                    <a:pt x="116" y="308"/>
                  </a:lnTo>
                  <a:lnTo>
                    <a:pt x="78" y="293"/>
                  </a:lnTo>
                  <a:lnTo>
                    <a:pt x="46" y="268"/>
                  </a:lnTo>
                  <a:lnTo>
                    <a:pt x="21" y="236"/>
                  </a:lnTo>
                  <a:lnTo>
                    <a:pt x="6" y="198"/>
                  </a:lnTo>
                  <a:lnTo>
                    <a:pt x="0" y="156"/>
                  </a:lnTo>
                  <a:lnTo>
                    <a:pt x="6" y="114"/>
                  </a:lnTo>
                  <a:lnTo>
                    <a:pt x="21" y="78"/>
                  </a:lnTo>
                  <a:lnTo>
                    <a:pt x="46" y="45"/>
                  </a:lnTo>
                  <a:lnTo>
                    <a:pt x="78" y="21"/>
                  </a:lnTo>
                  <a:lnTo>
                    <a:pt x="116" y="3"/>
                  </a:lnTo>
                  <a:lnTo>
                    <a:pt x="1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6" name="Freeform 112">
              <a:extLst>
                <a:ext uri="{FF2B5EF4-FFF2-40B4-BE49-F238E27FC236}">
                  <a16:creationId xmlns:a16="http://schemas.microsoft.com/office/drawing/2014/main" xmlns="" id="{AC1CDED8-BD79-4D41-B9B0-D70420BAB8F0}"/>
                </a:ext>
              </a:extLst>
            </p:cNvPr>
            <p:cNvSpPr>
              <a:spLocks noEditPoints="1"/>
            </p:cNvSpPr>
            <p:nvPr/>
          </p:nvSpPr>
          <p:spPr bwMode="auto">
            <a:xfrm>
              <a:off x="-11258551" y="3911600"/>
              <a:ext cx="4968875" cy="3430588"/>
            </a:xfrm>
            <a:custGeom>
              <a:avLst/>
              <a:gdLst>
                <a:gd name="T0" fmla="*/ 833 w 6261"/>
                <a:gd name="T1" fmla="*/ 318 h 4324"/>
                <a:gd name="T2" fmla="*/ 785 w 6261"/>
                <a:gd name="T3" fmla="*/ 352 h 4324"/>
                <a:gd name="T4" fmla="*/ 766 w 6261"/>
                <a:gd name="T5" fmla="*/ 411 h 4324"/>
                <a:gd name="T6" fmla="*/ 761 w 6261"/>
                <a:gd name="T7" fmla="*/ 3464 h 4324"/>
                <a:gd name="T8" fmla="*/ 721 w 6261"/>
                <a:gd name="T9" fmla="*/ 3534 h 4324"/>
                <a:gd name="T10" fmla="*/ 650 w 6261"/>
                <a:gd name="T11" fmla="*/ 3574 h 4324"/>
                <a:gd name="T12" fmla="*/ 314 w 6261"/>
                <a:gd name="T13" fmla="*/ 3580 h 4324"/>
                <a:gd name="T14" fmla="*/ 319 w 6261"/>
                <a:gd name="T15" fmla="*/ 3778 h 4324"/>
                <a:gd name="T16" fmla="*/ 363 w 6261"/>
                <a:gd name="T17" fmla="*/ 3880 h 4324"/>
                <a:gd name="T18" fmla="*/ 441 w 6261"/>
                <a:gd name="T19" fmla="*/ 3960 h 4324"/>
                <a:gd name="T20" fmla="*/ 546 w 6261"/>
                <a:gd name="T21" fmla="*/ 4004 h 4324"/>
                <a:gd name="T22" fmla="*/ 5660 w 6261"/>
                <a:gd name="T23" fmla="*/ 4010 h 4324"/>
                <a:gd name="T24" fmla="*/ 5772 w 6261"/>
                <a:gd name="T25" fmla="*/ 3987 h 4324"/>
                <a:gd name="T26" fmla="*/ 5863 w 6261"/>
                <a:gd name="T27" fmla="*/ 3924 h 4324"/>
                <a:gd name="T28" fmla="*/ 5926 w 6261"/>
                <a:gd name="T29" fmla="*/ 3833 h 4324"/>
                <a:gd name="T30" fmla="*/ 5949 w 6261"/>
                <a:gd name="T31" fmla="*/ 3720 h 4324"/>
                <a:gd name="T32" fmla="*/ 5652 w 6261"/>
                <a:gd name="T33" fmla="*/ 3580 h 4324"/>
                <a:gd name="T34" fmla="*/ 5572 w 6261"/>
                <a:gd name="T35" fmla="*/ 3557 h 4324"/>
                <a:gd name="T36" fmla="*/ 5515 w 6261"/>
                <a:gd name="T37" fmla="*/ 3502 h 4324"/>
                <a:gd name="T38" fmla="*/ 5494 w 6261"/>
                <a:gd name="T39" fmla="*/ 3422 h 4324"/>
                <a:gd name="T40" fmla="*/ 5485 w 6261"/>
                <a:gd name="T41" fmla="*/ 384 h 4324"/>
                <a:gd name="T42" fmla="*/ 5443 w 6261"/>
                <a:gd name="T43" fmla="*/ 333 h 4324"/>
                <a:gd name="T44" fmla="*/ 5382 w 6261"/>
                <a:gd name="T45" fmla="*/ 314 h 4324"/>
                <a:gd name="T46" fmla="*/ 863 w 6261"/>
                <a:gd name="T47" fmla="*/ 0 h 4324"/>
                <a:gd name="T48" fmla="*/ 5447 w 6261"/>
                <a:gd name="T49" fmla="*/ 4 h 4324"/>
                <a:gd name="T50" fmla="*/ 5567 w 6261"/>
                <a:gd name="T51" fmla="*/ 42 h 4324"/>
                <a:gd name="T52" fmla="*/ 5669 w 6261"/>
                <a:gd name="T53" fmla="*/ 112 h 4324"/>
                <a:gd name="T54" fmla="*/ 5747 w 6261"/>
                <a:gd name="T55" fmla="*/ 209 h 4324"/>
                <a:gd name="T56" fmla="*/ 5795 w 6261"/>
                <a:gd name="T57" fmla="*/ 329 h 4324"/>
                <a:gd name="T58" fmla="*/ 5808 w 6261"/>
                <a:gd name="T59" fmla="*/ 403 h 4324"/>
                <a:gd name="T60" fmla="*/ 5808 w 6261"/>
                <a:gd name="T61" fmla="*/ 3266 h 4324"/>
                <a:gd name="T62" fmla="*/ 6147 w 6261"/>
                <a:gd name="T63" fmla="*/ 3269 h 4324"/>
                <a:gd name="T64" fmla="*/ 6217 w 6261"/>
                <a:gd name="T65" fmla="*/ 3311 h 4324"/>
                <a:gd name="T66" fmla="*/ 6255 w 6261"/>
                <a:gd name="T67" fmla="*/ 3380 h 4324"/>
                <a:gd name="T68" fmla="*/ 6261 w 6261"/>
                <a:gd name="T69" fmla="*/ 3720 h 4324"/>
                <a:gd name="T70" fmla="*/ 6238 w 6261"/>
                <a:gd name="T71" fmla="*/ 3880 h 4324"/>
                <a:gd name="T72" fmla="*/ 6177 w 6261"/>
                <a:gd name="T73" fmla="*/ 4025 h 4324"/>
                <a:gd name="T74" fmla="*/ 6084 w 6261"/>
                <a:gd name="T75" fmla="*/ 4147 h 4324"/>
                <a:gd name="T76" fmla="*/ 5960 w 6261"/>
                <a:gd name="T77" fmla="*/ 4242 h 4324"/>
                <a:gd name="T78" fmla="*/ 5818 w 6261"/>
                <a:gd name="T79" fmla="*/ 4303 h 4324"/>
                <a:gd name="T80" fmla="*/ 5656 w 6261"/>
                <a:gd name="T81" fmla="*/ 4324 h 4324"/>
                <a:gd name="T82" fmla="*/ 521 w 6261"/>
                <a:gd name="T83" fmla="*/ 4318 h 4324"/>
                <a:gd name="T84" fmla="*/ 367 w 6261"/>
                <a:gd name="T85" fmla="*/ 4276 h 4324"/>
                <a:gd name="T86" fmla="*/ 234 w 6261"/>
                <a:gd name="T87" fmla="*/ 4198 h 4324"/>
                <a:gd name="T88" fmla="*/ 125 w 6261"/>
                <a:gd name="T89" fmla="*/ 4088 h 4324"/>
                <a:gd name="T90" fmla="*/ 47 w 6261"/>
                <a:gd name="T91" fmla="*/ 3954 h 4324"/>
                <a:gd name="T92" fmla="*/ 6 w 6261"/>
                <a:gd name="T93" fmla="*/ 3802 h 4324"/>
                <a:gd name="T94" fmla="*/ 0 w 6261"/>
                <a:gd name="T95" fmla="*/ 3422 h 4324"/>
                <a:gd name="T96" fmla="*/ 21 w 6261"/>
                <a:gd name="T97" fmla="*/ 3344 h 4324"/>
                <a:gd name="T98" fmla="*/ 78 w 6261"/>
                <a:gd name="T99" fmla="*/ 3287 h 4324"/>
                <a:gd name="T100" fmla="*/ 158 w 6261"/>
                <a:gd name="T101" fmla="*/ 3266 h 4324"/>
                <a:gd name="T102" fmla="*/ 453 w 6261"/>
                <a:gd name="T103" fmla="*/ 411 h 4324"/>
                <a:gd name="T104" fmla="*/ 473 w 6261"/>
                <a:gd name="T105" fmla="*/ 280 h 4324"/>
                <a:gd name="T106" fmla="*/ 532 w 6261"/>
                <a:gd name="T107" fmla="*/ 167 h 4324"/>
                <a:gd name="T108" fmla="*/ 622 w 6261"/>
                <a:gd name="T109" fmla="*/ 78 h 4324"/>
                <a:gd name="T110" fmla="*/ 734 w 6261"/>
                <a:gd name="T111" fmla="*/ 21 h 4324"/>
                <a:gd name="T112" fmla="*/ 863 w 6261"/>
                <a:gd name="T113" fmla="*/ 0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61" h="4324">
                  <a:moveTo>
                    <a:pt x="863" y="314"/>
                  </a:moveTo>
                  <a:lnTo>
                    <a:pt x="833" y="318"/>
                  </a:lnTo>
                  <a:lnTo>
                    <a:pt x="806" y="331"/>
                  </a:lnTo>
                  <a:lnTo>
                    <a:pt x="785" y="352"/>
                  </a:lnTo>
                  <a:lnTo>
                    <a:pt x="772" y="381"/>
                  </a:lnTo>
                  <a:lnTo>
                    <a:pt x="766" y="411"/>
                  </a:lnTo>
                  <a:lnTo>
                    <a:pt x="766" y="3422"/>
                  </a:lnTo>
                  <a:lnTo>
                    <a:pt x="761" y="3464"/>
                  </a:lnTo>
                  <a:lnTo>
                    <a:pt x="745" y="3502"/>
                  </a:lnTo>
                  <a:lnTo>
                    <a:pt x="721" y="3534"/>
                  </a:lnTo>
                  <a:lnTo>
                    <a:pt x="688" y="3559"/>
                  </a:lnTo>
                  <a:lnTo>
                    <a:pt x="650" y="3574"/>
                  </a:lnTo>
                  <a:lnTo>
                    <a:pt x="608" y="3580"/>
                  </a:lnTo>
                  <a:lnTo>
                    <a:pt x="314" y="3580"/>
                  </a:lnTo>
                  <a:lnTo>
                    <a:pt x="314" y="3720"/>
                  </a:lnTo>
                  <a:lnTo>
                    <a:pt x="319" y="3778"/>
                  </a:lnTo>
                  <a:lnTo>
                    <a:pt x="337" y="3833"/>
                  </a:lnTo>
                  <a:lnTo>
                    <a:pt x="363" y="3880"/>
                  </a:lnTo>
                  <a:lnTo>
                    <a:pt x="399" y="3924"/>
                  </a:lnTo>
                  <a:lnTo>
                    <a:pt x="441" y="3960"/>
                  </a:lnTo>
                  <a:lnTo>
                    <a:pt x="491" y="3987"/>
                  </a:lnTo>
                  <a:lnTo>
                    <a:pt x="546" y="4004"/>
                  </a:lnTo>
                  <a:lnTo>
                    <a:pt x="605" y="4010"/>
                  </a:lnTo>
                  <a:lnTo>
                    <a:pt x="5660" y="4010"/>
                  </a:lnTo>
                  <a:lnTo>
                    <a:pt x="5717" y="4004"/>
                  </a:lnTo>
                  <a:lnTo>
                    <a:pt x="5772" y="3987"/>
                  </a:lnTo>
                  <a:lnTo>
                    <a:pt x="5821" y="3960"/>
                  </a:lnTo>
                  <a:lnTo>
                    <a:pt x="5863" y="3924"/>
                  </a:lnTo>
                  <a:lnTo>
                    <a:pt x="5899" y="3882"/>
                  </a:lnTo>
                  <a:lnTo>
                    <a:pt x="5926" y="3833"/>
                  </a:lnTo>
                  <a:lnTo>
                    <a:pt x="5943" y="3778"/>
                  </a:lnTo>
                  <a:lnTo>
                    <a:pt x="5949" y="3720"/>
                  </a:lnTo>
                  <a:lnTo>
                    <a:pt x="5949" y="3580"/>
                  </a:lnTo>
                  <a:lnTo>
                    <a:pt x="5652" y="3580"/>
                  </a:lnTo>
                  <a:lnTo>
                    <a:pt x="5610" y="3574"/>
                  </a:lnTo>
                  <a:lnTo>
                    <a:pt x="5572" y="3557"/>
                  </a:lnTo>
                  <a:lnTo>
                    <a:pt x="5540" y="3532"/>
                  </a:lnTo>
                  <a:lnTo>
                    <a:pt x="5515" y="3502"/>
                  </a:lnTo>
                  <a:lnTo>
                    <a:pt x="5500" y="3464"/>
                  </a:lnTo>
                  <a:lnTo>
                    <a:pt x="5494" y="3422"/>
                  </a:lnTo>
                  <a:lnTo>
                    <a:pt x="5494" y="419"/>
                  </a:lnTo>
                  <a:lnTo>
                    <a:pt x="5485" y="384"/>
                  </a:lnTo>
                  <a:lnTo>
                    <a:pt x="5468" y="356"/>
                  </a:lnTo>
                  <a:lnTo>
                    <a:pt x="5443" y="333"/>
                  </a:lnTo>
                  <a:lnTo>
                    <a:pt x="5414" y="318"/>
                  </a:lnTo>
                  <a:lnTo>
                    <a:pt x="5382" y="314"/>
                  </a:lnTo>
                  <a:lnTo>
                    <a:pt x="863" y="314"/>
                  </a:lnTo>
                  <a:close/>
                  <a:moveTo>
                    <a:pt x="863" y="0"/>
                  </a:moveTo>
                  <a:lnTo>
                    <a:pt x="5382" y="0"/>
                  </a:lnTo>
                  <a:lnTo>
                    <a:pt x="5447" y="4"/>
                  </a:lnTo>
                  <a:lnTo>
                    <a:pt x="5509" y="19"/>
                  </a:lnTo>
                  <a:lnTo>
                    <a:pt x="5567" y="42"/>
                  </a:lnTo>
                  <a:lnTo>
                    <a:pt x="5620" y="74"/>
                  </a:lnTo>
                  <a:lnTo>
                    <a:pt x="5669" y="112"/>
                  </a:lnTo>
                  <a:lnTo>
                    <a:pt x="5711" y="158"/>
                  </a:lnTo>
                  <a:lnTo>
                    <a:pt x="5747" y="209"/>
                  </a:lnTo>
                  <a:lnTo>
                    <a:pt x="5776" y="266"/>
                  </a:lnTo>
                  <a:lnTo>
                    <a:pt x="5795" y="329"/>
                  </a:lnTo>
                  <a:lnTo>
                    <a:pt x="5806" y="396"/>
                  </a:lnTo>
                  <a:lnTo>
                    <a:pt x="5808" y="403"/>
                  </a:lnTo>
                  <a:lnTo>
                    <a:pt x="5808" y="411"/>
                  </a:lnTo>
                  <a:lnTo>
                    <a:pt x="5808" y="3266"/>
                  </a:lnTo>
                  <a:lnTo>
                    <a:pt x="6105" y="3266"/>
                  </a:lnTo>
                  <a:lnTo>
                    <a:pt x="6147" y="3269"/>
                  </a:lnTo>
                  <a:lnTo>
                    <a:pt x="6185" y="3287"/>
                  </a:lnTo>
                  <a:lnTo>
                    <a:pt x="6217" y="3311"/>
                  </a:lnTo>
                  <a:lnTo>
                    <a:pt x="6240" y="3344"/>
                  </a:lnTo>
                  <a:lnTo>
                    <a:pt x="6255" y="3380"/>
                  </a:lnTo>
                  <a:lnTo>
                    <a:pt x="6261" y="3422"/>
                  </a:lnTo>
                  <a:lnTo>
                    <a:pt x="6261" y="3720"/>
                  </a:lnTo>
                  <a:lnTo>
                    <a:pt x="6255" y="3802"/>
                  </a:lnTo>
                  <a:lnTo>
                    <a:pt x="6238" y="3880"/>
                  </a:lnTo>
                  <a:lnTo>
                    <a:pt x="6213" y="3954"/>
                  </a:lnTo>
                  <a:lnTo>
                    <a:pt x="6177" y="4025"/>
                  </a:lnTo>
                  <a:lnTo>
                    <a:pt x="6133" y="4088"/>
                  </a:lnTo>
                  <a:lnTo>
                    <a:pt x="6084" y="4147"/>
                  </a:lnTo>
                  <a:lnTo>
                    <a:pt x="6025" y="4198"/>
                  </a:lnTo>
                  <a:lnTo>
                    <a:pt x="5960" y="4242"/>
                  </a:lnTo>
                  <a:lnTo>
                    <a:pt x="5892" y="4276"/>
                  </a:lnTo>
                  <a:lnTo>
                    <a:pt x="5818" y="4303"/>
                  </a:lnTo>
                  <a:lnTo>
                    <a:pt x="5738" y="4318"/>
                  </a:lnTo>
                  <a:lnTo>
                    <a:pt x="5656" y="4324"/>
                  </a:lnTo>
                  <a:lnTo>
                    <a:pt x="603" y="4324"/>
                  </a:lnTo>
                  <a:lnTo>
                    <a:pt x="521" y="4318"/>
                  </a:lnTo>
                  <a:lnTo>
                    <a:pt x="443" y="4303"/>
                  </a:lnTo>
                  <a:lnTo>
                    <a:pt x="367" y="4276"/>
                  </a:lnTo>
                  <a:lnTo>
                    <a:pt x="298" y="4242"/>
                  </a:lnTo>
                  <a:lnTo>
                    <a:pt x="234" y="4198"/>
                  </a:lnTo>
                  <a:lnTo>
                    <a:pt x="177" y="4147"/>
                  </a:lnTo>
                  <a:lnTo>
                    <a:pt x="125" y="4088"/>
                  </a:lnTo>
                  <a:lnTo>
                    <a:pt x="82" y="4025"/>
                  </a:lnTo>
                  <a:lnTo>
                    <a:pt x="47" y="3954"/>
                  </a:lnTo>
                  <a:lnTo>
                    <a:pt x="21" y="3880"/>
                  </a:lnTo>
                  <a:lnTo>
                    <a:pt x="6" y="3802"/>
                  </a:lnTo>
                  <a:lnTo>
                    <a:pt x="0" y="3720"/>
                  </a:lnTo>
                  <a:lnTo>
                    <a:pt x="0" y="3422"/>
                  </a:lnTo>
                  <a:lnTo>
                    <a:pt x="6" y="3380"/>
                  </a:lnTo>
                  <a:lnTo>
                    <a:pt x="21" y="3344"/>
                  </a:lnTo>
                  <a:lnTo>
                    <a:pt x="46" y="3311"/>
                  </a:lnTo>
                  <a:lnTo>
                    <a:pt x="78" y="3287"/>
                  </a:lnTo>
                  <a:lnTo>
                    <a:pt x="114" y="3269"/>
                  </a:lnTo>
                  <a:lnTo>
                    <a:pt x="158" y="3266"/>
                  </a:lnTo>
                  <a:lnTo>
                    <a:pt x="453" y="3266"/>
                  </a:lnTo>
                  <a:lnTo>
                    <a:pt x="453" y="411"/>
                  </a:lnTo>
                  <a:lnTo>
                    <a:pt x="458" y="344"/>
                  </a:lnTo>
                  <a:lnTo>
                    <a:pt x="473" y="280"/>
                  </a:lnTo>
                  <a:lnTo>
                    <a:pt x="498" y="221"/>
                  </a:lnTo>
                  <a:lnTo>
                    <a:pt x="532" y="167"/>
                  </a:lnTo>
                  <a:lnTo>
                    <a:pt x="572" y="120"/>
                  </a:lnTo>
                  <a:lnTo>
                    <a:pt x="622" y="78"/>
                  </a:lnTo>
                  <a:lnTo>
                    <a:pt x="675" y="46"/>
                  </a:lnTo>
                  <a:lnTo>
                    <a:pt x="734" y="21"/>
                  </a:lnTo>
                  <a:lnTo>
                    <a:pt x="797" y="4"/>
                  </a:lnTo>
                  <a:lnTo>
                    <a:pt x="8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7" name="Freeform 113">
              <a:extLst>
                <a:ext uri="{FF2B5EF4-FFF2-40B4-BE49-F238E27FC236}">
                  <a16:creationId xmlns:a16="http://schemas.microsoft.com/office/drawing/2014/main" xmlns="" id="{CBE0BCF1-0FD4-4902-8BD5-58FE4D267746}"/>
                </a:ext>
              </a:extLst>
            </p:cNvPr>
            <p:cNvSpPr>
              <a:spLocks/>
            </p:cNvSpPr>
            <p:nvPr/>
          </p:nvSpPr>
          <p:spPr bwMode="auto">
            <a:xfrm>
              <a:off x="-8267701" y="4735513"/>
              <a:ext cx="869950" cy="1303338"/>
            </a:xfrm>
            <a:custGeom>
              <a:avLst/>
              <a:gdLst>
                <a:gd name="T0" fmla="*/ 162 w 1098"/>
                <a:gd name="T1" fmla="*/ 0 h 1642"/>
                <a:gd name="T2" fmla="*/ 196 w 1098"/>
                <a:gd name="T3" fmla="*/ 4 h 1642"/>
                <a:gd name="T4" fmla="*/ 229 w 1098"/>
                <a:gd name="T5" fmla="*/ 17 h 1642"/>
                <a:gd name="T6" fmla="*/ 259 w 1098"/>
                <a:gd name="T7" fmla="*/ 36 h 1642"/>
                <a:gd name="T8" fmla="*/ 1043 w 1098"/>
                <a:gd name="T9" fmla="*/ 700 h 1642"/>
                <a:gd name="T10" fmla="*/ 1065 w 1098"/>
                <a:gd name="T11" fmla="*/ 725 h 1642"/>
                <a:gd name="T12" fmla="*/ 1084 w 1098"/>
                <a:gd name="T13" fmla="*/ 754 h 1642"/>
                <a:gd name="T14" fmla="*/ 1094 w 1098"/>
                <a:gd name="T15" fmla="*/ 786 h 1642"/>
                <a:gd name="T16" fmla="*/ 1098 w 1098"/>
                <a:gd name="T17" fmla="*/ 820 h 1642"/>
                <a:gd name="T18" fmla="*/ 1094 w 1098"/>
                <a:gd name="T19" fmla="*/ 855 h 1642"/>
                <a:gd name="T20" fmla="*/ 1084 w 1098"/>
                <a:gd name="T21" fmla="*/ 887 h 1642"/>
                <a:gd name="T22" fmla="*/ 1065 w 1098"/>
                <a:gd name="T23" fmla="*/ 915 h 1642"/>
                <a:gd name="T24" fmla="*/ 1043 w 1098"/>
                <a:gd name="T25" fmla="*/ 940 h 1642"/>
                <a:gd name="T26" fmla="*/ 259 w 1098"/>
                <a:gd name="T27" fmla="*/ 1606 h 1642"/>
                <a:gd name="T28" fmla="*/ 229 w 1098"/>
                <a:gd name="T29" fmla="*/ 1625 h 1642"/>
                <a:gd name="T30" fmla="*/ 194 w 1098"/>
                <a:gd name="T31" fmla="*/ 1639 h 1642"/>
                <a:gd name="T32" fmla="*/ 158 w 1098"/>
                <a:gd name="T33" fmla="*/ 1642 h 1642"/>
                <a:gd name="T34" fmla="*/ 124 w 1098"/>
                <a:gd name="T35" fmla="*/ 1639 h 1642"/>
                <a:gd name="T36" fmla="*/ 92 w 1098"/>
                <a:gd name="T37" fmla="*/ 1629 h 1642"/>
                <a:gd name="T38" fmla="*/ 63 w 1098"/>
                <a:gd name="T39" fmla="*/ 1612 h 1642"/>
                <a:gd name="T40" fmla="*/ 38 w 1098"/>
                <a:gd name="T41" fmla="*/ 1587 h 1642"/>
                <a:gd name="T42" fmla="*/ 18 w 1098"/>
                <a:gd name="T43" fmla="*/ 1557 h 1642"/>
                <a:gd name="T44" fmla="*/ 4 w 1098"/>
                <a:gd name="T45" fmla="*/ 1524 h 1642"/>
                <a:gd name="T46" fmla="*/ 0 w 1098"/>
                <a:gd name="T47" fmla="*/ 1490 h 1642"/>
                <a:gd name="T48" fmla="*/ 4 w 1098"/>
                <a:gd name="T49" fmla="*/ 1456 h 1642"/>
                <a:gd name="T50" fmla="*/ 14 w 1098"/>
                <a:gd name="T51" fmla="*/ 1424 h 1642"/>
                <a:gd name="T52" fmla="*/ 31 w 1098"/>
                <a:gd name="T53" fmla="*/ 1393 h 1642"/>
                <a:gd name="T54" fmla="*/ 56 w 1098"/>
                <a:gd name="T55" fmla="*/ 1366 h 1642"/>
                <a:gd name="T56" fmla="*/ 698 w 1098"/>
                <a:gd name="T57" fmla="*/ 820 h 1642"/>
                <a:gd name="T58" fmla="*/ 56 w 1098"/>
                <a:gd name="T59" fmla="*/ 276 h 1642"/>
                <a:gd name="T60" fmla="*/ 31 w 1098"/>
                <a:gd name="T61" fmla="*/ 249 h 1642"/>
                <a:gd name="T62" fmla="*/ 14 w 1098"/>
                <a:gd name="T63" fmla="*/ 219 h 1642"/>
                <a:gd name="T64" fmla="*/ 4 w 1098"/>
                <a:gd name="T65" fmla="*/ 187 h 1642"/>
                <a:gd name="T66" fmla="*/ 0 w 1098"/>
                <a:gd name="T67" fmla="*/ 152 h 1642"/>
                <a:gd name="T68" fmla="*/ 4 w 1098"/>
                <a:gd name="T69" fmla="*/ 118 h 1642"/>
                <a:gd name="T70" fmla="*/ 18 w 1098"/>
                <a:gd name="T71" fmla="*/ 86 h 1642"/>
                <a:gd name="T72" fmla="*/ 38 w 1098"/>
                <a:gd name="T73" fmla="*/ 55 h 1642"/>
                <a:gd name="T74" fmla="*/ 63 w 1098"/>
                <a:gd name="T75" fmla="*/ 31 h 1642"/>
                <a:gd name="T76" fmla="*/ 94 w 1098"/>
                <a:gd name="T77" fmla="*/ 13 h 1642"/>
                <a:gd name="T78" fmla="*/ 128 w 1098"/>
                <a:gd name="T79" fmla="*/ 2 h 1642"/>
                <a:gd name="T80" fmla="*/ 162 w 1098"/>
                <a:gd name="T81" fmla="*/ 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8" h="1642">
                  <a:moveTo>
                    <a:pt x="162" y="0"/>
                  </a:moveTo>
                  <a:lnTo>
                    <a:pt x="196" y="4"/>
                  </a:lnTo>
                  <a:lnTo>
                    <a:pt x="229" y="17"/>
                  </a:lnTo>
                  <a:lnTo>
                    <a:pt x="259" y="36"/>
                  </a:lnTo>
                  <a:lnTo>
                    <a:pt x="1043" y="700"/>
                  </a:lnTo>
                  <a:lnTo>
                    <a:pt x="1065" y="725"/>
                  </a:lnTo>
                  <a:lnTo>
                    <a:pt x="1084" y="754"/>
                  </a:lnTo>
                  <a:lnTo>
                    <a:pt x="1094" y="786"/>
                  </a:lnTo>
                  <a:lnTo>
                    <a:pt x="1098" y="820"/>
                  </a:lnTo>
                  <a:lnTo>
                    <a:pt x="1094" y="855"/>
                  </a:lnTo>
                  <a:lnTo>
                    <a:pt x="1084" y="887"/>
                  </a:lnTo>
                  <a:lnTo>
                    <a:pt x="1065" y="915"/>
                  </a:lnTo>
                  <a:lnTo>
                    <a:pt x="1043" y="940"/>
                  </a:lnTo>
                  <a:lnTo>
                    <a:pt x="259" y="1606"/>
                  </a:lnTo>
                  <a:lnTo>
                    <a:pt x="229" y="1625"/>
                  </a:lnTo>
                  <a:lnTo>
                    <a:pt x="194" y="1639"/>
                  </a:lnTo>
                  <a:lnTo>
                    <a:pt x="158" y="1642"/>
                  </a:lnTo>
                  <a:lnTo>
                    <a:pt x="124" y="1639"/>
                  </a:lnTo>
                  <a:lnTo>
                    <a:pt x="92" y="1629"/>
                  </a:lnTo>
                  <a:lnTo>
                    <a:pt x="63" y="1612"/>
                  </a:lnTo>
                  <a:lnTo>
                    <a:pt x="38" y="1587"/>
                  </a:lnTo>
                  <a:lnTo>
                    <a:pt x="18" y="1557"/>
                  </a:lnTo>
                  <a:lnTo>
                    <a:pt x="4" y="1524"/>
                  </a:lnTo>
                  <a:lnTo>
                    <a:pt x="0" y="1490"/>
                  </a:lnTo>
                  <a:lnTo>
                    <a:pt x="4" y="1456"/>
                  </a:lnTo>
                  <a:lnTo>
                    <a:pt x="14" y="1424"/>
                  </a:lnTo>
                  <a:lnTo>
                    <a:pt x="31" y="1393"/>
                  </a:lnTo>
                  <a:lnTo>
                    <a:pt x="56" y="1366"/>
                  </a:lnTo>
                  <a:lnTo>
                    <a:pt x="698" y="820"/>
                  </a:lnTo>
                  <a:lnTo>
                    <a:pt x="56" y="276"/>
                  </a:lnTo>
                  <a:lnTo>
                    <a:pt x="31" y="249"/>
                  </a:lnTo>
                  <a:lnTo>
                    <a:pt x="14" y="219"/>
                  </a:lnTo>
                  <a:lnTo>
                    <a:pt x="4" y="187"/>
                  </a:lnTo>
                  <a:lnTo>
                    <a:pt x="0" y="152"/>
                  </a:lnTo>
                  <a:lnTo>
                    <a:pt x="4" y="118"/>
                  </a:lnTo>
                  <a:lnTo>
                    <a:pt x="18" y="86"/>
                  </a:lnTo>
                  <a:lnTo>
                    <a:pt x="38" y="55"/>
                  </a:lnTo>
                  <a:lnTo>
                    <a:pt x="63" y="31"/>
                  </a:lnTo>
                  <a:lnTo>
                    <a:pt x="94" y="13"/>
                  </a:lnTo>
                  <a:lnTo>
                    <a:pt x="128" y="2"/>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8" name="Freeform 114">
              <a:extLst>
                <a:ext uri="{FF2B5EF4-FFF2-40B4-BE49-F238E27FC236}">
                  <a16:creationId xmlns:a16="http://schemas.microsoft.com/office/drawing/2014/main" xmlns="" id="{AB80E9BE-09C3-47D6-88CE-8AF04AB37D3C}"/>
                </a:ext>
              </a:extLst>
            </p:cNvPr>
            <p:cNvSpPr>
              <a:spLocks/>
            </p:cNvSpPr>
            <p:nvPr/>
          </p:nvSpPr>
          <p:spPr bwMode="auto">
            <a:xfrm>
              <a:off x="-10152063" y="4733925"/>
              <a:ext cx="871538" cy="1304925"/>
            </a:xfrm>
            <a:custGeom>
              <a:avLst/>
              <a:gdLst>
                <a:gd name="T0" fmla="*/ 936 w 1097"/>
                <a:gd name="T1" fmla="*/ 0 h 1644"/>
                <a:gd name="T2" fmla="*/ 970 w 1097"/>
                <a:gd name="T3" fmla="*/ 2 h 1644"/>
                <a:gd name="T4" fmla="*/ 1004 w 1097"/>
                <a:gd name="T5" fmla="*/ 13 h 1644"/>
                <a:gd name="T6" fmla="*/ 1035 w 1097"/>
                <a:gd name="T7" fmla="*/ 31 h 1644"/>
                <a:gd name="T8" fmla="*/ 1061 w 1097"/>
                <a:gd name="T9" fmla="*/ 55 h 1644"/>
                <a:gd name="T10" fmla="*/ 1080 w 1097"/>
                <a:gd name="T11" fmla="*/ 86 h 1644"/>
                <a:gd name="T12" fmla="*/ 1093 w 1097"/>
                <a:gd name="T13" fmla="*/ 118 h 1644"/>
                <a:gd name="T14" fmla="*/ 1097 w 1097"/>
                <a:gd name="T15" fmla="*/ 152 h 1644"/>
                <a:gd name="T16" fmla="*/ 1095 w 1097"/>
                <a:gd name="T17" fmla="*/ 187 h 1644"/>
                <a:gd name="T18" fmla="*/ 1086 w 1097"/>
                <a:gd name="T19" fmla="*/ 221 h 1644"/>
                <a:gd name="T20" fmla="*/ 1067 w 1097"/>
                <a:gd name="T21" fmla="*/ 251 h 1644"/>
                <a:gd name="T22" fmla="*/ 1042 w 1097"/>
                <a:gd name="T23" fmla="*/ 278 h 1644"/>
                <a:gd name="T24" fmla="*/ 401 w 1097"/>
                <a:gd name="T25" fmla="*/ 822 h 1644"/>
                <a:gd name="T26" fmla="*/ 1042 w 1097"/>
                <a:gd name="T27" fmla="*/ 1368 h 1644"/>
                <a:gd name="T28" fmla="*/ 1067 w 1097"/>
                <a:gd name="T29" fmla="*/ 1395 h 1644"/>
                <a:gd name="T30" fmla="*/ 1086 w 1097"/>
                <a:gd name="T31" fmla="*/ 1426 h 1644"/>
                <a:gd name="T32" fmla="*/ 1095 w 1097"/>
                <a:gd name="T33" fmla="*/ 1458 h 1644"/>
                <a:gd name="T34" fmla="*/ 1097 w 1097"/>
                <a:gd name="T35" fmla="*/ 1492 h 1644"/>
                <a:gd name="T36" fmla="*/ 1093 w 1097"/>
                <a:gd name="T37" fmla="*/ 1526 h 1644"/>
                <a:gd name="T38" fmla="*/ 1080 w 1097"/>
                <a:gd name="T39" fmla="*/ 1559 h 1644"/>
                <a:gd name="T40" fmla="*/ 1061 w 1097"/>
                <a:gd name="T41" fmla="*/ 1589 h 1644"/>
                <a:gd name="T42" fmla="*/ 1035 w 1097"/>
                <a:gd name="T43" fmla="*/ 1614 h 1644"/>
                <a:gd name="T44" fmla="*/ 1006 w 1097"/>
                <a:gd name="T45" fmla="*/ 1631 h 1644"/>
                <a:gd name="T46" fmla="*/ 976 w 1097"/>
                <a:gd name="T47" fmla="*/ 1641 h 1644"/>
                <a:gd name="T48" fmla="*/ 941 w 1097"/>
                <a:gd name="T49" fmla="*/ 1644 h 1644"/>
                <a:gd name="T50" fmla="*/ 905 w 1097"/>
                <a:gd name="T51" fmla="*/ 1641 h 1644"/>
                <a:gd name="T52" fmla="*/ 871 w 1097"/>
                <a:gd name="T53" fmla="*/ 1629 h 1644"/>
                <a:gd name="T54" fmla="*/ 841 w 1097"/>
                <a:gd name="T55" fmla="*/ 1608 h 1644"/>
                <a:gd name="T56" fmla="*/ 55 w 1097"/>
                <a:gd name="T57" fmla="*/ 940 h 1644"/>
                <a:gd name="T58" fmla="*/ 32 w 1097"/>
                <a:gd name="T59" fmla="*/ 916 h 1644"/>
                <a:gd name="T60" fmla="*/ 15 w 1097"/>
                <a:gd name="T61" fmla="*/ 887 h 1644"/>
                <a:gd name="T62" fmla="*/ 4 w 1097"/>
                <a:gd name="T63" fmla="*/ 855 h 1644"/>
                <a:gd name="T64" fmla="*/ 0 w 1097"/>
                <a:gd name="T65" fmla="*/ 820 h 1644"/>
                <a:gd name="T66" fmla="*/ 4 w 1097"/>
                <a:gd name="T67" fmla="*/ 786 h 1644"/>
                <a:gd name="T68" fmla="*/ 15 w 1097"/>
                <a:gd name="T69" fmla="*/ 754 h 1644"/>
                <a:gd name="T70" fmla="*/ 32 w 1097"/>
                <a:gd name="T71" fmla="*/ 725 h 1644"/>
                <a:gd name="T72" fmla="*/ 55 w 1097"/>
                <a:gd name="T73" fmla="*/ 700 h 1644"/>
                <a:gd name="T74" fmla="*/ 839 w 1097"/>
                <a:gd name="T75" fmla="*/ 38 h 1644"/>
                <a:gd name="T76" fmla="*/ 869 w 1097"/>
                <a:gd name="T77" fmla="*/ 17 h 1644"/>
                <a:gd name="T78" fmla="*/ 901 w 1097"/>
                <a:gd name="T79" fmla="*/ 4 h 1644"/>
                <a:gd name="T80" fmla="*/ 936 w 1097"/>
                <a:gd name="T81" fmla="*/ 0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7" h="1644">
                  <a:moveTo>
                    <a:pt x="936" y="0"/>
                  </a:moveTo>
                  <a:lnTo>
                    <a:pt x="970" y="2"/>
                  </a:lnTo>
                  <a:lnTo>
                    <a:pt x="1004" y="13"/>
                  </a:lnTo>
                  <a:lnTo>
                    <a:pt x="1035" y="31"/>
                  </a:lnTo>
                  <a:lnTo>
                    <a:pt x="1061" y="55"/>
                  </a:lnTo>
                  <a:lnTo>
                    <a:pt x="1080" y="86"/>
                  </a:lnTo>
                  <a:lnTo>
                    <a:pt x="1093" y="118"/>
                  </a:lnTo>
                  <a:lnTo>
                    <a:pt x="1097" y="152"/>
                  </a:lnTo>
                  <a:lnTo>
                    <a:pt x="1095" y="187"/>
                  </a:lnTo>
                  <a:lnTo>
                    <a:pt x="1086" y="221"/>
                  </a:lnTo>
                  <a:lnTo>
                    <a:pt x="1067" y="251"/>
                  </a:lnTo>
                  <a:lnTo>
                    <a:pt x="1042" y="278"/>
                  </a:lnTo>
                  <a:lnTo>
                    <a:pt x="401" y="822"/>
                  </a:lnTo>
                  <a:lnTo>
                    <a:pt x="1042" y="1368"/>
                  </a:lnTo>
                  <a:lnTo>
                    <a:pt x="1067" y="1395"/>
                  </a:lnTo>
                  <a:lnTo>
                    <a:pt x="1086" y="1426"/>
                  </a:lnTo>
                  <a:lnTo>
                    <a:pt x="1095" y="1458"/>
                  </a:lnTo>
                  <a:lnTo>
                    <a:pt x="1097" y="1492"/>
                  </a:lnTo>
                  <a:lnTo>
                    <a:pt x="1093" y="1526"/>
                  </a:lnTo>
                  <a:lnTo>
                    <a:pt x="1080" y="1559"/>
                  </a:lnTo>
                  <a:lnTo>
                    <a:pt x="1061" y="1589"/>
                  </a:lnTo>
                  <a:lnTo>
                    <a:pt x="1035" y="1614"/>
                  </a:lnTo>
                  <a:lnTo>
                    <a:pt x="1006" y="1631"/>
                  </a:lnTo>
                  <a:lnTo>
                    <a:pt x="976" y="1641"/>
                  </a:lnTo>
                  <a:lnTo>
                    <a:pt x="941" y="1644"/>
                  </a:lnTo>
                  <a:lnTo>
                    <a:pt x="905" y="1641"/>
                  </a:lnTo>
                  <a:lnTo>
                    <a:pt x="871" y="1629"/>
                  </a:lnTo>
                  <a:lnTo>
                    <a:pt x="841" y="1608"/>
                  </a:lnTo>
                  <a:lnTo>
                    <a:pt x="55" y="940"/>
                  </a:lnTo>
                  <a:lnTo>
                    <a:pt x="32" y="916"/>
                  </a:lnTo>
                  <a:lnTo>
                    <a:pt x="15" y="887"/>
                  </a:lnTo>
                  <a:lnTo>
                    <a:pt x="4" y="855"/>
                  </a:lnTo>
                  <a:lnTo>
                    <a:pt x="0" y="820"/>
                  </a:lnTo>
                  <a:lnTo>
                    <a:pt x="4" y="786"/>
                  </a:lnTo>
                  <a:lnTo>
                    <a:pt x="15" y="754"/>
                  </a:lnTo>
                  <a:lnTo>
                    <a:pt x="32" y="725"/>
                  </a:lnTo>
                  <a:lnTo>
                    <a:pt x="55" y="700"/>
                  </a:lnTo>
                  <a:lnTo>
                    <a:pt x="839" y="38"/>
                  </a:lnTo>
                  <a:lnTo>
                    <a:pt x="869" y="17"/>
                  </a:lnTo>
                  <a:lnTo>
                    <a:pt x="901" y="4"/>
                  </a:lnTo>
                  <a:lnTo>
                    <a:pt x="9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19" name="Freeform 115">
              <a:extLst>
                <a:ext uri="{FF2B5EF4-FFF2-40B4-BE49-F238E27FC236}">
                  <a16:creationId xmlns:a16="http://schemas.microsoft.com/office/drawing/2014/main" xmlns="" id="{BEC3D190-921D-4309-A6B1-FA5F535D99B6}"/>
                </a:ext>
              </a:extLst>
            </p:cNvPr>
            <p:cNvSpPr>
              <a:spLocks/>
            </p:cNvSpPr>
            <p:nvPr/>
          </p:nvSpPr>
          <p:spPr bwMode="auto">
            <a:xfrm>
              <a:off x="-9163051" y="4603750"/>
              <a:ext cx="776288" cy="1568450"/>
            </a:xfrm>
            <a:custGeom>
              <a:avLst/>
              <a:gdLst>
                <a:gd name="T0" fmla="*/ 810 w 977"/>
                <a:gd name="T1" fmla="*/ 0 h 1975"/>
                <a:gd name="T2" fmla="*/ 844 w 977"/>
                <a:gd name="T3" fmla="*/ 0 h 1975"/>
                <a:gd name="T4" fmla="*/ 878 w 977"/>
                <a:gd name="T5" fmla="*/ 9 h 1975"/>
                <a:gd name="T6" fmla="*/ 911 w 977"/>
                <a:gd name="T7" fmla="*/ 26 h 1975"/>
                <a:gd name="T8" fmla="*/ 937 w 977"/>
                <a:gd name="T9" fmla="*/ 49 h 1975"/>
                <a:gd name="T10" fmla="*/ 958 w 977"/>
                <a:gd name="T11" fmla="*/ 78 h 1975"/>
                <a:gd name="T12" fmla="*/ 971 w 977"/>
                <a:gd name="T13" fmla="*/ 110 h 1975"/>
                <a:gd name="T14" fmla="*/ 977 w 977"/>
                <a:gd name="T15" fmla="*/ 142 h 1975"/>
                <a:gd name="T16" fmla="*/ 975 w 977"/>
                <a:gd name="T17" fmla="*/ 178 h 1975"/>
                <a:gd name="T18" fmla="*/ 966 w 977"/>
                <a:gd name="T19" fmla="*/ 213 h 1975"/>
                <a:gd name="T20" fmla="*/ 302 w 977"/>
                <a:gd name="T21" fmla="*/ 1876 h 1975"/>
                <a:gd name="T22" fmla="*/ 283 w 977"/>
                <a:gd name="T23" fmla="*/ 1910 h 1975"/>
                <a:gd name="T24" fmla="*/ 258 w 977"/>
                <a:gd name="T25" fmla="*/ 1937 h 1975"/>
                <a:gd name="T26" fmla="*/ 226 w 977"/>
                <a:gd name="T27" fmla="*/ 1958 h 1975"/>
                <a:gd name="T28" fmla="*/ 192 w 977"/>
                <a:gd name="T29" fmla="*/ 1969 h 1975"/>
                <a:gd name="T30" fmla="*/ 156 w 977"/>
                <a:gd name="T31" fmla="*/ 1975 h 1975"/>
                <a:gd name="T32" fmla="*/ 127 w 977"/>
                <a:gd name="T33" fmla="*/ 1971 h 1975"/>
                <a:gd name="T34" fmla="*/ 99 w 977"/>
                <a:gd name="T35" fmla="*/ 1963 h 1975"/>
                <a:gd name="T36" fmla="*/ 66 w 977"/>
                <a:gd name="T37" fmla="*/ 1946 h 1975"/>
                <a:gd name="T38" fmla="*/ 40 w 977"/>
                <a:gd name="T39" fmla="*/ 1922 h 1975"/>
                <a:gd name="T40" fmla="*/ 19 w 977"/>
                <a:gd name="T41" fmla="*/ 1895 h 1975"/>
                <a:gd name="T42" fmla="*/ 5 w 977"/>
                <a:gd name="T43" fmla="*/ 1863 h 1975"/>
                <a:gd name="T44" fmla="*/ 0 w 977"/>
                <a:gd name="T45" fmla="*/ 1828 h 1975"/>
                <a:gd name="T46" fmla="*/ 2 w 977"/>
                <a:gd name="T47" fmla="*/ 1794 h 1975"/>
                <a:gd name="T48" fmla="*/ 11 w 977"/>
                <a:gd name="T49" fmla="*/ 1760 h 1975"/>
                <a:gd name="T50" fmla="*/ 675 w 977"/>
                <a:gd name="T51" fmla="*/ 97 h 1975"/>
                <a:gd name="T52" fmla="*/ 692 w 977"/>
                <a:gd name="T53" fmla="*/ 64 h 1975"/>
                <a:gd name="T54" fmla="*/ 715 w 977"/>
                <a:gd name="T55" fmla="*/ 38 h 1975"/>
                <a:gd name="T56" fmla="*/ 743 w 977"/>
                <a:gd name="T57" fmla="*/ 19 h 1975"/>
                <a:gd name="T58" fmla="*/ 776 w 977"/>
                <a:gd name="T59" fmla="*/ 5 h 1975"/>
                <a:gd name="T60" fmla="*/ 810 w 977"/>
                <a:gd name="T61" fmla="*/ 0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7" h="1975">
                  <a:moveTo>
                    <a:pt x="810" y="0"/>
                  </a:moveTo>
                  <a:lnTo>
                    <a:pt x="844" y="0"/>
                  </a:lnTo>
                  <a:lnTo>
                    <a:pt x="878" y="9"/>
                  </a:lnTo>
                  <a:lnTo>
                    <a:pt x="911" y="26"/>
                  </a:lnTo>
                  <a:lnTo>
                    <a:pt x="937" y="49"/>
                  </a:lnTo>
                  <a:lnTo>
                    <a:pt x="958" y="78"/>
                  </a:lnTo>
                  <a:lnTo>
                    <a:pt x="971" y="110"/>
                  </a:lnTo>
                  <a:lnTo>
                    <a:pt x="977" y="142"/>
                  </a:lnTo>
                  <a:lnTo>
                    <a:pt x="975" y="178"/>
                  </a:lnTo>
                  <a:lnTo>
                    <a:pt x="966" y="213"/>
                  </a:lnTo>
                  <a:lnTo>
                    <a:pt x="302" y="1876"/>
                  </a:lnTo>
                  <a:lnTo>
                    <a:pt x="283" y="1910"/>
                  </a:lnTo>
                  <a:lnTo>
                    <a:pt x="258" y="1937"/>
                  </a:lnTo>
                  <a:lnTo>
                    <a:pt x="226" y="1958"/>
                  </a:lnTo>
                  <a:lnTo>
                    <a:pt x="192" y="1969"/>
                  </a:lnTo>
                  <a:lnTo>
                    <a:pt x="156" y="1975"/>
                  </a:lnTo>
                  <a:lnTo>
                    <a:pt x="127" y="1971"/>
                  </a:lnTo>
                  <a:lnTo>
                    <a:pt x="99" y="1963"/>
                  </a:lnTo>
                  <a:lnTo>
                    <a:pt x="66" y="1946"/>
                  </a:lnTo>
                  <a:lnTo>
                    <a:pt x="40" y="1922"/>
                  </a:lnTo>
                  <a:lnTo>
                    <a:pt x="19" y="1895"/>
                  </a:lnTo>
                  <a:lnTo>
                    <a:pt x="5" y="1863"/>
                  </a:lnTo>
                  <a:lnTo>
                    <a:pt x="0" y="1828"/>
                  </a:lnTo>
                  <a:lnTo>
                    <a:pt x="2" y="1794"/>
                  </a:lnTo>
                  <a:lnTo>
                    <a:pt x="11" y="1760"/>
                  </a:lnTo>
                  <a:lnTo>
                    <a:pt x="675" y="97"/>
                  </a:lnTo>
                  <a:lnTo>
                    <a:pt x="692" y="64"/>
                  </a:lnTo>
                  <a:lnTo>
                    <a:pt x="715" y="38"/>
                  </a:lnTo>
                  <a:lnTo>
                    <a:pt x="743" y="19"/>
                  </a:lnTo>
                  <a:lnTo>
                    <a:pt x="776" y="5"/>
                  </a:lnTo>
                  <a:lnTo>
                    <a:pt x="8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grpSp>
        <p:nvGrpSpPr>
          <p:cNvPr id="20" name="Group 19">
            <a:extLst>
              <a:ext uri="{FF2B5EF4-FFF2-40B4-BE49-F238E27FC236}">
                <a16:creationId xmlns:a16="http://schemas.microsoft.com/office/drawing/2014/main" xmlns="" id="{6AB6C9D0-C430-4EEC-8211-10186874C945}"/>
              </a:ext>
            </a:extLst>
          </p:cNvPr>
          <p:cNvGrpSpPr/>
          <p:nvPr/>
        </p:nvGrpSpPr>
        <p:grpSpPr>
          <a:xfrm>
            <a:off x="2623480" y="1663386"/>
            <a:ext cx="368235" cy="362346"/>
            <a:chOff x="-10966451" y="2368550"/>
            <a:chExt cx="4962525" cy="4883151"/>
          </a:xfrm>
          <a:solidFill>
            <a:schemeClr val="bg1"/>
          </a:solidFill>
        </p:grpSpPr>
        <p:sp>
          <p:nvSpPr>
            <p:cNvPr id="21" name="Freeform 69">
              <a:extLst>
                <a:ext uri="{FF2B5EF4-FFF2-40B4-BE49-F238E27FC236}">
                  <a16:creationId xmlns:a16="http://schemas.microsoft.com/office/drawing/2014/main" xmlns="" id="{371187C0-0D40-4641-B5FC-F0921C470460}"/>
                </a:ext>
              </a:extLst>
            </p:cNvPr>
            <p:cNvSpPr>
              <a:spLocks/>
            </p:cNvSpPr>
            <p:nvPr/>
          </p:nvSpPr>
          <p:spPr bwMode="auto">
            <a:xfrm>
              <a:off x="-10966451" y="2368550"/>
              <a:ext cx="4198938" cy="4875213"/>
            </a:xfrm>
            <a:custGeom>
              <a:avLst/>
              <a:gdLst>
                <a:gd name="T0" fmla="*/ 2666 w 5291"/>
                <a:gd name="T1" fmla="*/ 0 h 6142"/>
                <a:gd name="T2" fmla="*/ 5195 w 5291"/>
                <a:gd name="T3" fmla="*/ 1050 h 6142"/>
                <a:gd name="T4" fmla="*/ 5254 w 5291"/>
                <a:gd name="T5" fmla="*/ 1092 h 6142"/>
                <a:gd name="T6" fmla="*/ 5287 w 5291"/>
                <a:gd name="T7" fmla="*/ 1157 h 6142"/>
                <a:gd name="T8" fmla="*/ 5291 w 5291"/>
                <a:gd name="T9" fmla="*/ 2214 h 6142"/>
                <a:gd name="T10" fmla="*/ 5270 w 5291"/>
                <a:gd name="T11" fmla="*/ 2294 h 6142"/>
                <a:gd name="T12" fmla="*/ 5213 w 5291"/>
                <a:gd name="T13" fmla="*/ 2349 h 6142"/>
                <a:gd name="T14" fmla="*/ 5135 w 5291"/>
                <a:gd name="T15" fmla="*/ 2372 h 6142"/>
                <a:gd name="T16" fmla="*/ 5055 w 5291"/>
                <a:gd name="T17" fmla="*/ 2349 h 6142"/>
                <a:gd name="T18" fmla="*/ 4998 w 5291"/>
                <a:gd name="T19" fmla="*/ 2294 h 6142"/>
                <a:gd name="T20" fmla="*/ 4977 w 5291"/>
                <a:gd name="T21" fmla="*/ 2214 h 6142"/>
                <a:gd name="T22" fmla="*/ 2645 w 5291"/>
                <a:gd name="T23" fmla="*/ 325 h 6142"/>
                <a:gd name="T24" fmla="*/ 314 w 5291"/>
                <a:gd name="T25" fmla="*/ 3494 h 6142"/>
                <a:gd name="T26" fmla="*/ 338 w 5291"/>
                <a:gd name="T27" fmla="*/ 3823 h 6142"/>
                <a:gd name="T28" fmla="*/ 405 w 5291"/>
                <a:gd name="T29" fmla="*/ 4139 h 6142"/>
                <a:gd name="T30" fmla="*/ 513 w 5291"/>
                <a:gd name="T31" fmla="*/ 4438 h 6142"/>
                <a:gd name="T32" fmla="*/ 660 w 5291"/>
                <a:gd name="T33" fmla="*/ 4716 h 6142"/>
                <a:gd name="T34" fmla="*/ 840 w 5291"/>
                <a:gd name="T35" fmla="*/ 4970 h 6142"/>
                <a:gd name="T36" fmla="*/ 1053 w 5291"/>
                <a:gd name="T37" fmla="*/ 5197 h 6142"/>
                <a:gd name="T38" fmla="*/ 1295 w 5291"/>
                <a:gd name="T39" fmla="*/ 5395 h 6142"/>
                <a:gd name="T40" fmla="*/ 1561 w 5291"/>
                <a:gd name="T41" fmla="*/ 5558 h 6142"/>
                <a:gd name="T42" fmla="*/ 1848 w 5291"/>
                <a:gd name="T43" fmla="*/ 5686 h 6142"/>
                <a:gd name="T44" fmla="*/ 2156 w 5291"/>
                <a:gd name="T45" fmla="*/ 5775 h 6142"/>
                <a:gd name="T46" fmla="*/ 2480 w 5291"/>
                <a:gd name="T47" fmla="*/ 5821 h 6142"/>
                <a:gd name="T48" fmla="*/ 2687 w 5291"/>
                <a:gd name="T49" fmla="*/ 5832 h 6142"/>
                <a:gd name="T50" fmla="*/ 2757 w 5291"/>
                <a:gd name="T51" fmla="*/ 5872 h 6142"/>
                <a:gd name="T52" fmla="*/ 2797 w 5291"/>
                <a:gd name="T53" fmla="*/ 5942 h 6142"/>
                <a:gd name="T54" fmla="*/ 2797 w 5291"/>
                <a:gd name="T55" fmla="*/ 6026 h 6142"/>
                <a:gd name="T56" fmla="*/ 2757 w 5291"/>
                <a:gd name="T57" fmla="*/ 6095 h 6142"/>
                <a:gd name="T58" fmla="*/ 2687 w 5291"/>
                <a:gd name="T59" fmla="*/ 6136 h 6142"/>
                <a:gd name="T60" fmla="*/ 2464 w 5291"/>
                <a:gd name="T61" fmla="*/ 6135 h 6142"/>
                <a:gd name="T62" fmla="*/ 2113 w 5291"/>
                <a:gd name="T63" fmla="*/ 6087 h 6142"/>
                <a:gd name="T64" fmla="*/ 1778 w 5291"/>
                <a:gd name="T65" fmla="*/ 5996 h 6142"/>
                <a:gd name="T66" fmla="*/ 1460 w 5291"/>
                <a:gd name="T67" fmla="*/ 5861 h 6142"/>
                <a:gd name="T68" fmla="*/ 1167 w 5291"/>
                <a:gd name="T69" fmla="*/ 5689 h 6142"/>
                <a:gd name="T70" fmla="*/ 899 w 5291"/>
                <a:gd name="T71" fmla="*/ 5482 h 6142"/>
                <a:gd name="T72" fmla="*/ 660 w 5291"/>
                <a:gd name="T73" fmla="*/ 5242 h 6142"/>
                <a:gd name="T74" fmla="*/ 452 w 5291"/>
                <a:gd name="T75" fmla="*/ 4974 h 6142"/>
                <a:gd name="T76" fmla="*/ 281 w 5291"/>
                <a:gd name="T77" fmla="*/ 4679 h 6142"/>
                <a:gd name="T78" fmla="*/ 146 w 5291"/>
                <a:gd name="T79" fmla="*/ 4364 h 6142"/>
                <a:gd name="T80" fmla="*/ 55 w 5291"/>
                <a:gd name="T81" fmla="*/ 4027 h 6142"/>
                <a:gd name="T82" fmla="*/ 7 w 5291"/>
                <a:gd name="T83" fmla="*/ 3675 h 6142"/>
                <a:gd name="T84" fmla="*/ 0 w 5291"/>
                <a:gd name="T85" fmla="*/ 1193 h 6142"/>
                <a:gd name="T86" fmla="*/ 17 w 5291"/>
                <a:gd name="T87" fmla="*/ 1122 h 6142"/>
                <a:gd name="T88" fmla="*/ 64 w 5291"/>
                <a:gd name="T89" fmla="*/ 1067 h 6142"/>
                <a:gd name="T90" fmla="*/ 2584 w 5291"/>
                <a:gd name="T91" fmla="*/ 10 h 6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91" h="6142">
                  <a:moveTo>
                    <a:pt x="2624" y="0"/>
                  </a:moveTo>
                  <a:lnTo>
                    <a:pt x="2666" y="0"/>
                  </a:lnTo>
                  <a:lnTo>
                    <a:pt x="2706" y="10"/>
                  </a:lnTo>
                  <a:lnTo>
                    <a:pt x="5195" y="1050"/>
                  </a:lnTo>
                  <a:lnTo>
                    <a:pt x="5228" y="1067"/>
                  </a:lnTo>
                  <a:lnTo>
                    <a:pt x="5254" y="1092"/>
                  </a:lnTo>
                  <a:lnTo>
                    <a:pt x="5273" y="1122"/>
                  </a:lnTo>
                  <a:lnTo>
                    <a:pt x="5287" y="1157"/>
                  </a:lnTo>
                  <a:lnTo>
                    <a:pt x="5291" y="1195"/>
                  </a:lnTo>
                  <a:lnTo>
                    <a:pt x="5291" y="2214"/>
                  </a:lnTo>
                  <a:lnTo>
                    <a:pt x="5287" y="2256"/>
                  </a:lnTo>
                  <a:lnTo>
                    <a:pt x="5270" y="2294"/>
                  </a:lnTo>
                  <a:lnTo>
                    <a:pt x="5245" y="2325"/>
                  </a:lnTo>
                  <a:lnTo>
                    <a:pt x="5213" y="2349"/>
                  </a:lnTo>
                  <a:lnTo>
                    <a:pt x="5176" y="2366"/>
                  </a:lnTo>
                  <a:lnTo>
                    <a:pt x="5135" y="2372"/>
                  </a:lnTo>
                  <a:lnTo>
                    <a:pt x="5093" y="2366"/>
                  </a:lnTo>
                  <a:lnTo>
                    <a:pt x="5055" y="2349"/>
                  </a:lnTo>
                  <a:lnTo>
                    <a:pt x="5022" y="2325"/>
                  </a:lnTo>
                  <a:lnTo>
                    <a:pt x="4998" y="2294"/>
                  </a:lnTo>
                  <a:lnTo>
                    <a:pt x="4982" y="2256"/>
                  </a:lnTo>
                  <a:lnTo>
                    <a:pt x="4977" y="2214"/>
                  </a:lnTo>
                  <a:lnTo>
                    <a:pt x="4977" y="1297"/>
                  </a:lnTo>
                  <a:lnTo>
                    <a:pt x="2645" y="325"/>
                  </a:lnTo>
                  <a:lnTo>
                    <a:pt x="314" y="1297"/>
                  </a:lnTo>
                  <a:lnTo>
                    <a:pt x="314" y="3494"/>
                  </a:lnTo>
                  <a:lnTo>
                    <a:pt x="319" y="3662"/>
                  </a:lnTo>
                  <a:lnTo>
                    <a:pt x="338" y="3823"/>
                  </a:lnTo>
                  <a:lnTo>
                    <a:pt x="365" y="3983"/>
                  </a:lnTo>
                  <a:lnTo>
                    <a:pt x="405" y="4139"/>
                  </a:lnTo>
                  <a:lnTo>
                    <a:pt x="454" y="4291"/>
                  </a:lnTo>
                  <a:lnTo>
                    <a:pt x="513" y="4438"/>
                  </a:lnTo>
                  <a:lnTo>
                    <a:pt x="582" y="4579"/>
                  </a:lnTo>
                  <a:lnTo>
                    <a:pt x="660" y="4716"/>
                  </a:lnTo>
                  <a:lnTo>
                    <a:pt x="745" y="4845"/>
                  </a:lnTo>
                  <a:lnTo>
                    <a:pt x="840" y="4970"/>
                  </a:lnTo>
                  <a:lnTo>
                    <a:pt x="943" y="5086"/>
                  </a:lnTo>
                  <a:lnTo>
                    <a:pt x="1053" y="5197"/>
                  </a:lnTo>
                  <a:lnTo>
                    <a:pt x="1171" y="5300"/>
                  </a:lnTo>
                  <a:lnTo>
                    <a:pt x="1295" y="5395"/>
                  </a:lnTo>
                  <a:lnTo>
                    <a:pt x="1424" y="5480"/>
                  </a:lnTo>
                  <a:lnTo>
                    <a:pt x="1561" y="5558"/>
                  </a:lnTo>
                  <a:lnTo>
                    <a:pt x="1702" y="5627"/>
                  </a:lnTo>
                  <a:lnTo>
                    <a:pt x="1848" y="5686"/>
                  </a:lnTo>
                  <a:lnTo>
                    <a:pt x="2000" y="5735"/>
                  </a:lnTo>
                  <a:lnTo>
                    <a:pt x="2156" y="5775"/>
                  </a:lnTo>
                  <a:lnTo>
                    <a:pt x="2316" y="5804"/>
                  </a:lnTo>
                  <a:lnTo>
                    <a:pt x="2480" y="5821"/>
                  </a:lnTo>
                  <a:lnTo>
                    <a:pt x="2645" y="5826"/>
                  </a:lnTo>
                  <a:lnTo>
                    <a:pt x="2687" y="5832"/>
                  </a:lnTo>
                  <a:lnTo>
                    <a:pt x="2725" y="5847"/>
                  </a:lnTo>
                  <a:lnTo>
                    <a:pt x="2757" y="5872"/>
                  </a:lnTo>
                  <a:lnTo>
                    <a:pt x="2782" y="5904"/>
                  </a:lnTo>
                  <a:lnTo>
                    <a:pt x="2797" y="5942"/>
                  </a:lnTo>
                  <a:lnTo>
                    <a:pt x="2803" y="5984"/>
                  </a:lnTo>
                  <a:lnTo>
                    <a:pt x="2797" y="6026"/>
                  </a:lnTo>
                  <a:lnTo>
                    <a:pt x="2782" y="6064"/>
                  </a:lnTo>
                  <a:lnTo>
                    <a:pt x="2757" y="6095"/>
                  </a:lnTo>
                  <a:lnTo>
                    <a:pt x="2725" y="6119"/>
                  </a:lnTo>
                  <a:lnTo>
                    <a:pt x="2687" y="6136"/>
                  </a:lnTo>
                  <a:lnTo>
                    <a:pt x="2645" y="6142"/>
                  </a:lnTo>
                  <a:lnTo>
                    <a:pt x="2464" y="6135"/>
                  </a:lnTo>
                  <a:lnTo>
                    <a:pt x="2288" y="6117"/>
                  </a:lnTo>
                  <a:lnTo>
                    <a:pt x="2113" y="6087"/>
                  </a:lnTo>
                  <a:lnTo>
                    <a:pt x="1943" y="6047"/>
                  </a:lnTo>
                  <a:lnTo>
                    <a:pt x="1778" y="5996"/>
                  </a:lnTo>
                  <a:lnTo>
                    <a:pt x="1616" y="5933"/>
                  </a:lnTo>
                  <a:lnTo>
                    <a:pt x="1460" y="5861"/>
                  </a:lnTo>
                  <a:lnTo>
                    <a:pt x="1312" y="5779"/>
                  </a:lnTo>
                  <a:lnTo>
                    <a:pt x="1167" y="5689"/>
                  </a:lnTo>
                  <a:lnTo>
                    <a:pt x="1030" y="5589"/>
                  </a:lnTo>
                  <a:lnTo>
                    <a:pt x="899" y="5482"/>
                  </a:lnTo>
                  <a:lnTo>
                    <a:pt x="776" y="5366"/>
                  </a:lnTo>
                  <a:lnTo>
                    <a:pt x="660" y="5242"/>
                  </a:lnTo>
                  <a:lnTo>
                    <a:pt x="551" y="5111"/>
                  </a:lnTo>
                  <a:lnTo>
                    <a:pt x="452" y="4974"/>
                  </a:lnTo>
                  <a:lnTo>
                    <a:pt x="361" y="4830"/>
                  </a:lnTo>
                  <a:lnTo>
                    <a:pt x="281" y="4679"/>
                  </a:lnTo>
                  <a:lnTo>
                    <a:pt x="209" y="4523"/>
                  </a:lnTo>
                  <a:lnTo>
                    <a:pt x="146" y="4364"/>
                  </a:lnTo>
                  <a:lnTo>
                    <a:pt x="95" y="4198"/>
                  </a:lnTo>
                  <a:lnTo>
                    <a:pt x="55" y="4027"/>
                  </a:lnTo>
                  <a:lnTo>
                    <a:pt x="24" y="3854"/>
                  </a:lnTo>
                  <a:lnTo>
                    <a:pt x="7" y="3675"/>
                  </a:lnTo>
                  <a:lnTo>
                    <a:pt x="0" y="3494"/>
                  </a:lnTo>
                  <a:lnTo>
                    <a:pt x="0" y="1193"/>
                  </a:lnTo>
                  <a:lnTo>
                    <a:pt x="5" y="1157"/>
                  </a:lnTo>
                  <a:lnTo>
                    <a:pt x="17" y="1122"/>
                  </a:lnTo>
                  <a:lnTo>
                    <a:pt x="38" y="1092"/>
                  </a:lnTo>
                  <a:lnTo>
                    <a:pt x="64" y="1067"/>
                  </a:lnTo>
                  <a:lnTo>
                    <a:pt x="97" y="1048"/>
                  </a:lnTo>
                  <a:lnTo>
                    <a:pt x="2584" y="10"/>
                  </a:lnTo>
                  <a:lnTo>
                    <a:pt x="26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22" name="Freeform 70">
              <a:extLst>
                <a:ext uri="{FF2B5EF4-FFF2-40B4-BE49-F238E27FC236}">
                  <a16:creationId xmlns:a16="http://schemas.microsoft.com/office/drawing/2014/main" xmlns="" id="{AEEF7ACD-B4D5-4B5C-BB82-986A4A4A8844}"/>
                </a:ext>
              </a:extLst>
            </p:cNvPr>
            <p:cNvSpPr>
              <a:spLocks noEditPoints="1"/>
            </p:cNvSpPr>
            <p:nvPr/>
          </p:nvSpPr>
          <p:spPr bwMode="auto">
            <a:xfrm>
              <a:off x="-8147051" y="5110163"/>
              <a:ext cx="1300163" cy="1300163"/>
            </a:xfrm>
            <a:custGeom>
              <a:avLst/>
              <a:gdLst>
                <a:gd name="T0" fmla="*/ 744 w 1638"/>
                <a:gd name="T1" fmla="*/ 320 h 1638"/>
                <a:gd name="T2" fmla="*/ 607 w 1638"/>
                <a:gd name="T3" fmla="*/ 360 h 1638"/>
                <a:gd name="T4" fmla="*/ 487 w 1638"/>
                <a:gd name="T5" fmla="*/ 438 h 1638"/>
                <a:gd name="T6" fmla="*/ 396 w 1638"/>
                <a:gd name="T7" fmla="*/ 544 h 1638"/>
                <a:gd name="T8" fmla="*/ 335 w 1638"/>
                <a:gd name="T9" fmla="*/ 674 h 1638"/>
                <a:gd name="T10" fmla="*/ 314 w 1638"/>
                <a:gd name="T11" fmla="*/ 818 h 1638"/>
                <a:gd name="T12" fmla="*/ 335 w 1638"/>
                <a:gd name="T13" fmla="*/ 965 h 1638"/>
                <a:gd name="T14" fmla="*/ 396 w 1638"/>
                <a:gd name="T15" fmla="*/ 1092 h 1638"/>
                <a:gd name="T16" fmla="*/ 487 w 1638"/>
                <a:gd name="T17" fmla="*/ 1199 h 1638"/>
                <a:gd name="T18" fmla="*/ 607 w 1638"/>
                <a:gd name="T19" fmla="*/ 1277 h 1638"/>
                <a:gd name="T20" fmla="*/ 744 w 1638"/>
                <a:gd name="T21" fmla="*/ 1317 h 1638"/>
                <a:gd name="T22" fmla="*/ 892 w 1638"/>
                <a:gd name="T23" fmla="*/ 1317 h 1638"/>
                <a:gd name="T24" fmla="*/ 1031 w 1638"/>
                <a:gd name="T25" fmla="*/ 1277 h 1638"/>
                <a:gd name="T26" fmla="*/ 1149 w 1638"/>
                <a:gd name="T27" fmla="*/ 1199 h 1638"/>
                <a:gd name="T28" fmla="*/ 1242 w 1638"/>
                <a:gd name="T29" fmla="*/ 1092 h 1638"/>
                <a:gd name="T30" fmla="*/ 1301 w 1638"/>
                <a:gd name="T31" fmla="*/ 965 h 1638"/>
                <a:gd name="T32" fmla="*/ 1324 w 1638"/>
                <a:gd name="T33" fmla="*/ 818 h 1638"/>
                <a:gd name="T34" fmla="*/ 1301 w 1638"/>
                <a:gd name="T35" fmla="*/ 674 h 1638"/>
                <a:gd name="T36" fmla="*/ 1242 w 1638"/>
                <a:gd name="T37" fmla="*/ 544 h 1638"/>
                <a:gd name="T38" fmla="*/ 1149 w 1638"/>
                <a:gd name="T39" fmla="*/ 438 h 1638"/>
                <a:gd name="T40" fmla="*/ 1031 w 1638"/>
                <a:gd name="T41" fmla="*/ 360 h 1638"/>
                <a:gd name="T42" fmla="*/ 892 w 1638"/>
                <a:gd name="T43" fmla="*/ 320 h 1638"/>
                <a:gd name="T44" fmla="*/ 818 w 1638"/>
                <a:gd name="T45" fmla="*/ 0 h 1638"/>
                <a:gd name="T46" fmla="*/ 1006 w 1638"/>
                <a:gd name="T47" fmla="*/ 23 h 1638"/>
                <a:gd name="T48" fmla="*/ 1178 w 1638"/>
                <a:gd name="T49" fmla="*/ 84 h 1638"/>
                <a:gd name="T50" fmla="*/ 1330 w 1638"/>
                <a:gd name="T51" fmla="*/ 181 h 1638"/>
                <a:gd name="T52" fmla="*/ 1457 w 1638"/>
                <a:gd name="T53" fmla="*/ 309 h 1638"/>
                <a:gd name="T54" fmla="*/ 1554 w 1638"/>
                <a:gd name="T55" fmla="*/ 459 h 1638"/>
                <a:gd name="T56" fmla="*/ 1615 w 1638"/>
                <a:gd name="T57" fmla="*/ 632 h 1638"/>
                <a:gd name="T58" fmla="*/ 1638 w 1638"/>
                <a:gd name="T59" fmla="*/ 820 h 1638"/>
                <a:gd name="T60" fmla="*/ 1615 w 1638"/>
                <a:gd name="T61" fmla="*/ 1007 h 1638"/>
                <a:gd name="T62" fmla="*/ 1554 w 1638"/>
                <a:gd name="T63" fmla="*/ 1180 h 1638"/>
                <a:gd name="T64" fmla="*/ 1457 w 1638"/>
                <a:gd name="T65" fmla="*/ 1332 h 1638"/>
                <a:gd name="T66" fmla="*/ 1330 w 1638"/>
                <a:gd name="T67" fmla="*/ 1459 h 1638"/>
                <a:gd name="T68" fmla="*/ 1178 w 1638"/>
                <a:gd name="T69" fmla="*/ 1555 h 1638"/>
                <a:gd name="T70" fmla="*/ 1006 w 1638"/>
                <a:gd name="T71" fmla="*/ 1617 h 1638"/>
                <a:gd name="T72" fmla="*/ 818 w 1638"/>
                <a:gd name="T73" fmla="*/ 1638 h 1638"/>
                <a:gd name="T74" fmla="*/ 632 w 1638"/>
                <a:gd name="T75" fmla="*/ 1617 h 1638"/>
                <a:gd name="T76" fmla="*/ 459 w 1638"/>
                <a:gd name="T77" fmla="*/ 1555 h 1638"/>
                <a:gd name="T78" fmla="*/ 306 w 1638"/>
                <a:gd name="T79" fmla="*/ 1459 h 1638"/>
                <a:gd name="T80" fmla="*/ 179 w 1638"/>
                <a:gd name="T81" fmla="*/ 1332 h 1638"/>
                <a:gd name="T82" fmla="*/ 84 w 1638"/>
                <a:gd name="T83" fmla="*/ 1180 h 1638"/>
                <a:gd name="T84" fmla="*/ 21 w 1638"/>
                <a:gd name="T85" fmla="*/ 1007 h 1638"/>
                <a:gd name="T86" fmla="*/ 0 w 1638"/>
                <a:gd name="T87" fmla="*/ 820 h 1638"/>
                <a:gd name="T88" fmla="*/ 21 w 1638"/>
                <a:gd name="T89" fmla="*/ 632 h 1638"/>
                <a:gd name="T90" fmla="*/ 84 w 1638"/>
                <a:gd name="T91" fmla="*/ 459 h 1638"/>
                <a:gd name="T92" fmla="*/ 181 w 1638"/>
                <a:gd name="T93" fmla="*/ 309 h 1638"/>
                <a:gd name="T94" fmla="*/ 306 w 1638"/>
                <a:gd name="T95" fmla="*/ 181 h 1638"/>
                <a:gd name="T96" fmla="*/ 459 w 1638"/>
                <a:gd name="T97" fmla="*/ 84 h 1638"/>
                <a:gd name="T98" fmla="*/ 632 w 1638"/>
                <a:gd name="T99" fmla="*/ 23 h 1638"/>
                <a:gd name="T100" fmla="*/ 818 w 1638"/>
                <a:gd name="T101" fmla="*/ 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38" h="1638">
                  <a:moveTo>
                    <a:pt x="818" y="314"/>
                  </a:moveTo>
                  <a:lnTo>
                    <a:pt x="744" y="320"/>
                  </a:lnTo>
                  <a:lnTo>
                    <a:pt x="674" y="335"/>
                  </a:lnTo>
                  <a:lnTo>
                    <a:pt x="607" y="360"/>
                  </a:lnTo>
                  <a:lnTo>
                    <a:pt x="544" y="396"/>
                  </a:lnTo>
                  <a:lnTo>
                    <a:pt x="487" y="438"/>
                  </a:lnTo>
                  <a:lnTo>
                    <a:pt x="438" y="487"/>
                  </a:lnTo>
                  <a:lnTo>
                    <a:pt x="396" y="544"/>
                  </a:lnTo>
                  <a:lnTo>
                    <a:pt x="362" y="605"/>
                  </a:lnTo>
                  <a:lnTo>
                    <a:pt x="335" y="674"/>
                  </a:lnTo>
                  <a:lnTo>
                    <a:pt x="320" y="744"/>
                  </a:lnTo>
                  <a:lnTo>
                    <a:pt x="314" y="818"/>
                  </a:lnTo>
                  <a:lnTo>
                    <a:pt x="320" y="893"/>
                  </a:lnTo>
                  <a:lnTo>
                    <a:pt x="335" y="965"/>
                  </a:lnTo>
                  <a:lnTo>
                    <a:pt x="362" y="1031"/>
                  </a:lnTo>
                  <a:lnTo>
                    <a:pt x="396" y="1092"/>
                  </a:lnTo>
                  <a:lnTo>
                    <a:pt x="438" y="1149"/>
                  </a:lnTo>
                  <a:lnTo>
                    <a:pt x="487" y="1199"/>
                  </a:lnTo>
                  <a:lnTo>
                    <a:pt x="544" y="1243"/>
                  </a:lnTo>
                  <a:lnTo>
                    <a:pt x="607" y="1277"/>
                  </a:lnTo>
                  <a:lnTo>
                    <a:pt x="674" y="1302"/>
                  </a:lnTo>
                  <a:lnTo>
                    <a:pt x="744" y="1317"/>
                  </a:lnTo>
                  <a:lnTo>
                    <a:pt x="818" y="1322"/>
                  </a:lnTo>
                  <a:lnTo>
                    <a:pt x="892" y="1317"/>
                  </a:lnTo>
                  <a:lnTo>
                    <a:pt x="965" y="1302"/>
                  </a:lnTo>
                  <a:lnTo>
                    <a:pt x="1031" y="1277"/>
                  </a:lnTo>
                  <a:lnTo>
                    <a:pt x="1094" y="1243"/>
                  </a:lnTo>
                  <a:lnTo>
                    <a:pt x="1149" y="1199"/>
                  </a:lnTo>
                  <a:lnTo>
                    <a:pt x="1198" y="1149"/>
                  </a:lnTo>
                  <a:lnTo>
                    <a:pt x="1242" y="1092"/>
                  </a:lnTo>
                  <a:lnTo>
                    <a:pt x="1276" y="1031"/>
                  </a:lnTo>
                  <a:lnTo>
                    <a:pt x="1301" y="965"/>
                  </a:lnTo>
                  <a:lnTo>
                    <a:pt x="1318" y="893"/>
                  </a:lnTo>
                  <a:lnTo>
                    <a:pt x="1324" y="818"/>
                  </a:lnTo>
                  <a:lnTo>
                    <a:pt x="1318" y="744"/>
                  </a:lnTo>
                  <a:lnTo>
                    <a:pt x="1301" y="674"/>
                  </a:lnTo>
                  <a:lnTo>
                    <a:pt x="1276" y="605"/>
                  </a:lnTo>
                  <a:lnTo>
                    <a:pt x="1242" y="544"/>
                  </a:lnTo>
                  <a:lnTo>
                    <a:pt x="1198" y="487"/>
                  </a:lnTo>
                  <a:lnTo>
                    <a:pt x="1149" y="438"/>
                  </a:lnTo>
                  <a:lnTo>
                    <a:pt x="1094" y="396"/>
                  </a:lnTo>
                  <a:lnTo>
                    <a:pt x="1031" y="360"/>
                  </a:lnTo>
                  <a:lnTo>
                    <a:pt x="965" y="335"/>
                  </a:lnTo>
                  <a:lnTo>
                    <a:pt x="892" y="320"/>
                  </a:lnTo>
                  <a:lnTo>
                    <a:pt x="818" y="314"/>
                  </a:lnTo>
                  <a:close/>
                  <a:moveTo>
                    <a:pt x="818" y="0"/>
                  </a:moveTo>
                  <a:lnTo>
                    <a:pt x="913" y="6"/>
                  </a:lnTo>
                  <a:lnTo>
                    <a:pt x="1006" y="23"/>
                  </a:lnTo>
                  <a:lnTo>
                    <a:pt x="1094" y="48"/>
                  </a:lnTo>
                  <a:lnTo>
                    <a:pt x="1178" y="84"/>
                  </a:lnTo>
                  <a:lnTo>
                    <a:pt x="1257" y="128"/>
                  </a:lnTo>
                  <a:lnTo>
                    <a:pt x="1330" y="181"/>
                  </a:lnTo>
                  <a:lnTo>
                    <a:pt x="1396" y="240"/>
                  </a:lnTo>
                  <a:lnTo>
                    <a:pt x="1457" y="309"/>
                  </a:lnTo>
                  <a:lnTo>
                    <a:pt x="1508" y="381"/>
                  </a:lnTo>
                  <a:lnTo>
                    <a:pt x="1554" y="459"/>
                  </a:lnTo>
                  <a:lnTo>
                    <a:pt x="1588" y="544"/>
                  </a:lnTo>
                  <a:lnTo>
                    <a:pt x="1615" y="632"/>
                  </a:lnTo>
                  <a:lnTo>
                    <a:pt x="1632" y="725"/>
                  </a:lnTo>
                  <a:lnTo>
                    <a:pt x="1638" y="820"/>
                  </a:lnTo>
                  <a:lnTo>
                    <a:pt x="1632" y="915"/>
                  </a:lnTo>
                  <a:lnTo>
                    <a:pt x="1615" y="1007"/>
                  </a:lnTo>
                  <a:lnTo>
                    <a:pt x="1588" y="1096"/>
                  </a:lnTo>
                  <a:lnTo>
                    <a:pt x="1554" y="1180"/>
                  </a:lnTo>
                  <a:lnTo>
                    <a:pt x="1508" y="1258"/>
                  </a:lnTo>
                  <a:lnTo>
                    <a:pt x="1457" y="1332"/>
                  </a:lnTo>
                  <a:lnTo>
                    <a:pt x="1396" y="1399"/>
                  </a:lnTo>
                  <a:lnTo>
                    <a:pt x="1330" y="1459"/>
                  </a:lnTo>
                  <a:lnTo>
                    <a:pt x="1257" y="1511"/>
                  </a:lnTo>
                  <a:lnTo>
                    <a:pt x="1178" y="1555"/>
                  </a:lnTo>
                  <a:lnTo>
                    <a:pt x="1094" y="1591"/>
                  </a:lnTo>
                  <a:lnTo>
                    <a:pt x="1006" y="1617"/>
                  </a:lnTo>
                  <a:lnTo>
                    <a:pt x="913" y="1632"/>
                  </a:lnTo>
                  <a:lnTo>
                    <a:pt x="818" y="1638"/>
                  </a:lnTo>
                  <a:lnTo>
                    <a:pt x="723" y="1632"/>
                  </a:lnTo>
                  <a:lnTo>
                    <a:pt x="632" y="1617"/>
                  </a:lnTo>
                  <a:lnTo>
                    <a:pt x="542" y="1591"/>
                  </a:lnTo>
                  <a:lnTo>
                    <a:pt x="459" y="1555"/>
                  </a:lnTo>
                  <a:lnTo>
                    <a:pt x="381" y="1511"/>
                  </a:lnTo>
                  <a:lnTo>
                    <a:pt x="306" y="1459"/>
                  </a:lnTo>
                  <a:lnTo>
                    <a:pt x="240" y="1399"/>
                  </a:lnTo>
                  <a:lnTo>
                    <a:pt x="179" y="1332"/>
                  </a:lnTo>
                  <a:lnTo>
                    <a:pt x="128" y="1258"/>
                  </a:lnTo>
                  <a:lnTo>
                    <a:pt x="84" y="1180"/>
                  </a:lnTo>
                  <a:lnTo>
                    <a:pt x="48" y="1096"/>
                  </a:lnTo>
                  <a:lnTo>
                    <a:pt x="21" y="1007"/>
                  </a:lnTo>
                  <a:lnTo>
                    <a:pt x="6" y="915"/>
                  </a:lnTo>
                  <a:lnTo>
                    <a:pt x="0" y="820"/>
                  </a:lnTo>
                  <a:lnTo>
                    <a:pt x="6" y="725"/>
                  </a:lnTo>
                  <a:lnTo>
                    <a:pt x="21" y="632"/>
                  </a:lnTo>
                  <a:lnTo>
                    <a:pt x="48" y="544"/>
                  </a:lnTo>
                  <a:lnTo>
                    <a:pt x="84" y="459"/>
                  </a:lnTo>
                  <a:lnTo>
                    <a:pt x="128" y="381"/>
                  </a:lnTo>
                  <a:lnTo>
                    <a:pt x="181" y="309"/>
                  </a:lnTo>
                  <a:lnTo>
                    <a:pt x="240" y="240"/>
                  </a:lnTo>
                  <a:lnTo>
                    <a:pt x="306" y="181"/>
                  </a:lnTo>
                  <a:lnTo>
                    <a:pt x="381" y="128"/>
                  </a:lnTo>
                  <a:lnTo>
                    <a:pt x="459" y="84"/>
                  </a:lnTo>
                  <a:lnTo>
                    <a:pt x="542" y="48"/>
                  </a:lnTo>
                  <a:lnTo>
                    <a:pt x="632" y="23"/>
                  </a:lnTo>
                  <a:lnTo>
                    <a:pt x="723" y="6"/>
                  </a:lnTo>
                  <a:lnTo>
                    <a:pt x="8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sp>
          <p:nvSpPr>
            <p:cNvPr id="23" name="Freeform 71">
              <a:extLst>
                <a:ext uri="{FF2B5EF4-FFF2-40B4-BE49-F238E27FC236}">
                  <a16:creationId xmlns:a16="http://schemas.microsoft.com/office/drawing/2014/main" xmlns="" id="{6FD39FF6-3521-43CC-9207-D1379FB2D0C2}"/>
                </a:ext>
              </a:extLst>
            </p:cNvPr>
            <p:cNvSpPr>
              <a:spLocks noEditPoints="1"/>
            </p:cNvSpPr>
            <p:nvPr/>
          </p:nvSpPr>
          <p:spPr bwMode="auto">
            <a:xfrm>
              <a:off x="-8991601" y="4265613"/>
              <a:ext cx="2987675" cy="2986088"/>
            </a:xfrm>
            <a:custGeom>
              <a:avLst/>
              <a:gdLst>
                <a:gd name="T0" fmla="*/ 1712 w 3766"/>
                <a:gd name="T1" fmla="*/ 653 h 3763"/>
                <a:gd name="T2" fmla="*/ 1288 w 3766"/>
                <a:gd name="T3" fmla="*/ 814 h 3763"/>
                <a:gd name="T4" fmla="*/ 1035 w 3766"/>
                <a:gd name="T5" fmla="*/ 869 h 3763"/>
                <a:gd name="T6" fmla="*/ 883 w 3766"/>
                <a:gd name="T7" fmla="*/ 1067 h 3763"/>
                <a:gd name="T8" fmla="*/ 769 w 3766"/>
                <a:gd name="T9" fmla="*/ 1372 h 3763"/>
                <a:gd name="T10" fmla="*/ 626 w 3766"/>
                <a:gd name="T11" fmla="*/ 1737 h 3763"/>
                <a:gd name="T12" fmla="*/ 527 w 3766"/>
                <a:gd name="T13" fmla="*/ 1997 h 3763"/>
                <a:gd name="T14" fmla="*/ 681 w 3766"/>
                <a:gd name="T15" fmla="*/ 2123 h 3763"/>
                <a:gd name="T16" fmla="*/ 881 w 3766"/>
                <a:gd name="T17" fmla="*/ 2598 h 3763"/>
                <a:gd name="T18" fmla="*/ 693 w 3766"/>
                <a:gd name="T19" fmla="*/ 2916 h 3763"/>
                <a:gd name="T20" fmla="*/ 1136 w 3766"/>
                <a:gd name="T21" fmla="*/ 2878 h 3763"/>
                <a:gd name="T22" fmla="*/ 1550 w 3766"/>
                <a:gd name="T23" fmla="*/ 3065 h 3763"/>
                <a:gd name="T24" fmla="*/ 1767 w 3766"/>
                <a:gd name="T25" fmla="*/ 3203 h 3763"/>
                <a:gd name="T26" fmla="*/ 2012 w 3766"/>
                <a:gd name="T27" fmla="*/ 3171 h 3763"/>
                <a:gd name="T28" fmla="*/ 2307 w 3766"/>
                <a:gd name="T29" fmla="*/ 3034 h 3763"/>
                <a:gd name="T30" fmla="*/ 2667 w 3766"/>
                <a:gd name="T31" fmla="*/ 2878 h 3763"/>
                <a:gd name="T32" fmla="*/ 2921 w 3766"/>
                <a:gd name="T33" fmla="*/ 2764 h 3763"/>
                <a:gd name="T34" fmla="*/ 2902 w 3766"/>
                <a:gd name="T35" fmla="*/ 2566 h 3763"/>
                <a:gd name="T36" fmla="*/ 3096 w 3766"/>
                <a:gd name="T37" fmla="*/ 2089 h 3763"/>
                <a:gd name="T38" fmla="*/ 3454 w 3766"/>
                <a:gd name="T39" fmla="*/ 1997 h 3763"/>
                <a:gd name="T40" fmla="*/ 3115 w 3766"/>
                <a:gd name="T41" fmla="*/ 1710 h 3763"/>
                <a:gd name="T42" fmla="*/ 2952 w 3766"/>
                <a:gd name="T43" fmla="*/ 1286 h 3763"/>
                <a:gd name="T44" fmla="*/ 2899 w 3766"/>
                <a:gd name="T45" fmla="*/ 1033 h 3763"/>
                <a:gd name="T46" fmla="*/ 2703 w 3766"/>
                <a:gd name="T47" fmla="*/ 885 h 3763"/>
                <a:gd name="T48" fmla="*/ 2398 w 3766"/>
                <a:gd name="T49" fmla="*/ 772 h 3763"/>
                <a:gd name="T50" fmla="*/ 2033 w 3766"/>
                <a:gd name="T51" fmla="*/ 628 h 3763"/>
                <a:gd name="T52" fmla="*/ 1729 w 3766"/>
                <a:gd name="T53" fmla="*/ 0 h 3763"/>
                <a:gd name="T54" fmla="*/ 2263 w 3766"/>
                <a:gd name="T55" fmla="*/ 118 h 3763"/>
                <a:gd name="T56" fmla="*/ 2524 w 3766"/>
                <a:gd name="T57" fmla="*/ 483 h 3763"/>
                <a:gd name="T58" fmla="*/ 2872 w 3766"/>
                <a:gd name="T59" fmla="*/ 363 h 3763"/>
                <a:gd name="T60" fmla="*/ 3325 w 3766"/>
                <a:gd name="T61" fmla="*/ 660 h 3763"/>
                <a:gd name="T62" fmla="*/ 3399 w 3766"/>
                <a:gd name="T63" fmla="*/ 904 h 3763"/>
                <a:gd name="T64" fmla="*/ 3327 w 3766"/>
                <a:gd name="T65" fmla="*/ 1347 h 3763"/>
                <a:gd name="T66" fmla="*/ 3686 w 3766"/>
                <a:gd name="T67" fmla="*/ 1533 h 3763"/>
                <a:gd name="T68" fmla="*/ 3760 w 3766"/>
                <a:gd name="T69" fmla="*/ 2089 h 3763"/>
                <a:gd name="T70" fmla="*/ 3551 w 3766"/>
                <a:gd name="T71" fmla="*/ 2300 h 3763"/>
                <a:gd name="T72" fmla="*/ 3319 w 3766"/>
                <a:gd name="T73" fmla="*/ 2718 h 3763"/>
                <a:gd name="T74" fmla="*/ 3393 w 3766"/>
                <a:gd name="T75" fmla="*/ 2962 h 3763"/>
                <a:gd name="T76" fmla="*/ 3032 w 3766"/>
                <a:gd name="T77" fmla="*/ 3371 h 3763"/>
                <a:gd name="T78" fmla="*/ 2760 w 3766"/>
                <a:gd name="T79" fmla="*/ 3354 h 3763"/>
                <a:gd name="T80" fmla="*/ 2305 w 3766"/>
                <a:gd name="T81" fmla="*/ 3492 h 3763"/>
                <a:gd name="T82" fmla="*/ 2142 w 3766"/>
                <a:gd name="T83" fmla="*/ 3740 h 3763"/>
                <a:gd name="T84" fmla="*/ 1575 w 3766"/>
                <a:gd name="T85" fmla="*/ 3715 h 3763"/>
                <a:gd name="T86" fmla="*/ 1455 w 3766"/>
                <a:gd name="T87" fmla="*/ 3357 h 3763"/>
                <a:gd name="T88" fmla="*/ 976 w 3766"/>
                <a:gd name="T89" fmla="*/ 3371 h 3763"/>
                <a:gd name="T90" fmla="*/ 704 w 3766"/>
                <a:gd name="T91" fmla="*/ 3354 h 3763"/>
                <a:gd name="T92" fmla="*/ 365 w 3766"/>
                <a:gd name="T93" fmla="*/ 2933 h 3763"/>
                <a:gd name="T94" fmla="*/ 537 w 3766"/>
                <a:gd name="T95" fmla="*/ 2623 h 3763"/>
                <a:gd name="T96" fmla="*/ 166 w 3766"/>
                <a:gd name="T97" fmla="*/ 2285 h 3763"/>
                <a:gd name="T98" fmla="*/ 0 w 3766"/>
                <a:gd name="T99" fmla="*/ 2035 h 3763"/>
                <a:gd name="T100" fmla="*/ 120 w 3766"/>
                <a:gd name="T101" fmla="*/ 1501 h 3763"/>
                <a:gd name="T102" fmla="*/ 485 w 3766"/>
                <a:gd name="T103" fmla="*/ 1240 h 3763"/>
                <a:gd name="T104" fmla="*/ 367 w 3766"/>
                <a:gd name="T105" fmla="*/ 894 h 3763"/>
                <a:gd name="T106" fmla="*/ 664 w 3766"/>
                <a:gd name="T107" fmla="*/ 441 h 3763"/>
                <a:gd name="T108" fmla="*/ 907 w 3766"/>
                <a:gd name="T109" fmla="*/ 367 h 3763"/>
                <a:gd name="T110" fmla="*/ 1349 w 3766"/>
                <a:gd name="T111" fmla="*/ 440 h 3763"/>
                <a:gd name="T112" fmla="*/ 1537 w 3766"/>
                <a:gd name="T113" fmla="*/ 78 h 3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6" h="3763">
                  <a:moveTo>
                    <a:pt x="1773" y="314"/>
                  </a:moveTo>
                  <a:lnTo>
                    <a:pt x="1773" y="529"/>
                  </a:lnTo>
                  <a:lnTo>
                    <a:pt x="1769" y="565"/>
                  </a:lnTo>
                  <a:lnTo>
                    <a:pt x="1758" y="599"/>
                  </a:lnTo>
                  <a:lnTo>
                    <a:pt x="1737" y="628"/>
                  </a:lnTo>
                  <a:lnTo>
                    <a:pt x="1712" y="653"/>
                  </a:lnTo>
                  <a:lnTo>
                    <a:pt x="1681" y="672"/>
                  </a:lnTo>
                  <a:lnTo>
                    <a:pt x="1647" y="681"/>
                  </a:lnTo>
                  <a:lnTo>
                    <a:pt x="1552" y="706"/>
                  </a:lnTo>
                  <a:lnTo>
                    <a:pt x="1461" y="734"/>
                  </a:lnTo>
                  <a:lnTo>
                    <a:pt x="1373" y="772"/>
                  </a:lnTo>
                  <a:lnTo>
                    <a:pt x="1288" y="814"/>
                  </a:lnTo>
                  <a:lnTo>
                    <a:pt x="1204" y="866"/>
                  </a:lnTo>
                  <a:lnTo>
                    <a:pt x="1172" y="883"/>
                  </a:lnTo>
                  <a:lnTo>
                    <a:pt x="1138" y="890"/>
                  </a:lnTo>
                  <a:lnTo>
                    <a:pt x="1101" y="892"/>
                  </a:lnTo>
                  <a:lnTo>
                    <a:pt x="1067" y="885"/>
                  </a:lnTo>
                  <a:lnTo>
                    <a:pt x="1035" y="869"/>
                  </a:lnTo>
                  <a:lnTo>
                    <a:pt x="1006" y="847"/>
                  </a:lnTo>
                  <a:lnTo>
                    <a:pt x="854" y="694"/>
                  </a:lnTo>
                  <a:lnTo>
                    <a:pt x="694" y="852"/>
                  </a:lnTo>
                  <a:lnTo>
                    <a:pt x="845" y="1005"/>
                  </a:lnTo>
                  <a:lnTo>
                    <a:pt x="868" y="1035"/>
                  </a:lnTo>
                  <a:lnTo>
                    <a:pt x="883" y="1067"/>
                  </a:lnTo>
                  <a:lnTo>
                    <a:pt x="890" y="1102"/>
                  </a:lnTo>
                  <a:lnTo>
                    <a:pt x="890" y="1136"/>
                  </a:lnTo>
                  <a:lnTo>
                    <a:pt x="881" y="1172"/>
                  </a:lnTo>
                  <a:lnTo>
                    <a:pt x="864" y="1204"/>
                  </a:lnTo>
                  <a:lnTo>
                    <a:pt x="812" y="1286"/>
                  </a:lnTo>
                  <a:lnTo>
                    <a:pt x="769" y="1372"/>
                  </a:lnTo>
                  <a:lnTo>
                    <a:pt x="732" y="1461"/>
                  </a:lnTo>
                  <a:lnTo>
                    <a:pt x="702" y="1552"/>
                  </a:lnTo>
                  <a:lnTo>
                    <a:pt x="681" y="1646"/>
                  </a:lnTo>
                  <a:lnTo>
                    <a:pt x="670" y="1682"/>
                  </a:lnTo>
                  <a:lnTo>
                    <a:pt x="651" y="1712"/>
                  </a:lnTo>
                  <a:lnTo>
                    <a:pt x="626" y="1737"/>
                  </a:lnTo>
                  <a:lnTo>
                    <a:pt x="597" y="1756"/>
                  </a:lnTo>
                  <a:lnTo>
                    <a:pt x="563" y="1769"/>
                  </a:lnTo>
                  <a:lnTo>
                    <a:pt x="527" y="1773"/>
                  </a:lnTo>
                  <a:lnTo>
                    <a:pt x="312" y="1773"/>
                  </a:lnTo>
                  <a:lnTo>
                    <a:pt x="312" y="1997"/>
                  </a:lnTo>
                  <a:lnTo>
                    <a:pt x="527" y="1997"/>
                  </a:lnTo>
                  <a:lnTo>
                    <a:pt x="563" y="2001"/>
                  </a:lnTo>
                  <a:lnTo>
                    <a:pt x="597" y="2013"/>
                  </a:lnTo>
                  <a:lnTo>
                    <a:pt x="626" y="2034"/>
                  </a:lnTo>
                  <a:lnTo>
                    <a:pt x="651" y="2058"/>
                  </a:lnTo>
                  <a:lnTo>
                    <a:pt x="670" y="2089"/>
                  </a:lnTo>
                  <a:lnTo>
                    <a:pt x="681" y="2123"/>
                  </a:lnTo>
                  <a:lnTo>
                    <a:pt x="704" y="2218"/>
                  </a:lnTo>
                  <a:lnTo>
                    <a:pt x="732" y="2309"/>
                  </a:lnTo>
                  <a:lnTo>
                    <a:pt x="771" y="2397"/>
                  </a:lnTo>
                  <a:lnTo>
                    <a:pt x="814" y="2482"/>
                  </a:lnTo>
                  <a:lnTo>
                    <a:pt x="864" y="2566"/>
                  </a:lnTo>
                  <a:lnTo>
                    <a:pt x="881" y="2598"/>
                  </a:lnTo>
                  <a:lnTo>
                    <a:pt x="890" y="2633"/>
                  </a:lnTo>
                  <a:lnTo>
                    <a:pt x="890" y="2669"/>
                  </a:lnTo>
                  <a:lnTo>
                    <a:pt x="883" y="2703"/>
                  </a:lnTo>
                  <a:lnTo>
                    <a:pt x="868" y="2735"/>
                  </a:lnTo>
                  <a:lnTo>
                    <a:pt x="845" y="2764"/>
                  </a:lnTo>
                  <a:lnTo>
                    <a:pt x="693" y="2916"/>
                  </a:lnTo>
                  <a:lnTo>
                    <a:pt x="850" y="3076"/>
                  </a:lnTo>
                  <a:lnTo>
                    <a:pt x="1004" y="2924"/>
                  </a:lnTo>
                  <a:lnTo>
                    <a:pt x="1033" y="2901"/>
                  </a:lnTo>
                  <a:lnTo>
                    <a:pt x="1065" y="2886"/>
                  </a:lnTo>
                  <a:lnTo>
                    <a:pt x="1100" y="2878"/>
                  </a:lnTo>
                  <a:lnTo>
                    <a:pt x="1136" y="2878"/>
                  </a:lnTo>
                  <a:lnTo>
                    <a:pt x="1170" y="2888"/>
                  </a:lnTo>
                  <a:lnTo>
                    <a:pt x="1202" y="2903"/>
                  </a:lnTo>
                  <a:lnTo>
                    <a:pt x="1284" y="2954"/>
                  </a:lnTo>
                  <a:lnTo>
                    <a:pt x="1370" y="2998"/>
                  </a:lnTo>
                  <a:lnTo>
                    <a:pt x="1459" y="3036"/>
                  </a:lnTo>
                  <a:lnTo>
                    <a:pt x="1550" y="3065"/>
                  </a:lnTo>
                  <a:lnTo>
                    <a:pt x="1643" y="3087"/>
                  </a:lnTo>
                  <a:lnTo>
                    <a:pt x="1680" y="3099"/>
                  </a:lnTo>
                  <a:lnTo>
                    <a:pt x="1710" y="3116"/>
                  </a:lnTo>
                  <a:lnTo>
                    <a:pt x="1735" y="3141"/>
                  </a:lnTo>
                  <a:lnTo>
                    <a:pt x="1754" y="3171"/>
                  </a:lnTo>
                  <a:lnTo>
                    <a:pt x="1767" y="3203"/>
                  </a:lnTo>
                  <a:lnTo>
                    <a:pt x="1771" y="3241"/>
                  </a:lnTo>
                  <a:lnTo>
                    <a:pt x="1771" y="3456"/>
                  </a:lnTo>
                  <a:lnTo>
                    <a:pt x="1995" y="3456"/>
                  </a:lnTo>
                  <a:lnTo>
                    <a:pt x="1995" y="3241"/>
                  </a:lnTo>
                  <a:lnTo>
                    <a:pt x="1999" y="3205"/>
                  </a:lnTo>
                  <a:lnTo>
                    <a:pt x="2012" y="3171"/>
                  </a:lnTo>
                  <a:lnTo>
                    <a:pt x="2031" y="3141"/>
                  </a:lnTo>
                  <a:lnTo>
                    <a:pt x="2056" y="3116"/>
                  </a:lnTo>
                  <a:lnTo>
                    <a:pt x="2087" y="3099"/>
                  </a:lnTo>
                  <a:lnTo>
                    <a:pt x="2123" y="3087"/>
                  </a:lnTo>
                  <a:lnTo>
                    <a:pt x="2216" y="3065"/>
                  </a:lnTo>
                  <a:lnTo>
                    <a:pt x="2307" y="3034"/>
                  </a:lnTo>
                  <a:lnTo>
                    <a:pt x="2397" y="2998"/>
                  </a:lnTo>
                  <a:lnTo>
                    <a:pt x="2482" y="2954"/>
                  </a:lnTo>
                  <a:lnTo>
                    <a:pt x="2564" y="2903"/>
                  </a:lnTo>
                  <a:lnTo>
                    <a:pt x="2596" y="2888"/>
                  </a:lnTo>
                  <a:lnTo>
                    <a:pt x="2630" y="2878"/>
                  </a:lnTo>
                  <a:lnTo>
                    <a:pt x="2667" y="2878"/>
                  </a:lnTo>
                  <a:lnTo>
                    <a:pt x="2701" y="2886"/>
                  </a:lnTo>
                  <a:lnTo>
                    <a:pt x="2733" y="2901"/>
                  </a:lnTo>
                  <a:lnTo>
                    <a:pt x="2762" y="2924"/>
                  </a:lnTo>
                  <a:lnTo>
                    <a:pt x="2914" y="3076"/>
                  </a:lnTo>
                  <a:lnTo>
                    <a:pt x="3074" y="2916"/>
                  </a:lnTo>
                  <a:lnTo>
                    <a:pt x="2921" y="2764"/>
                  </a:lnTo>
                  <a:lnTo>
                    <a:pt x="2899" y="2735"/>
                  </a:lnTo>
                  <a:lnTo>
                    <a:pt x="2883" y="2703"/>
                  </a:lnTo>
                  <a:lnTo>
                    <a:pt x="2876" y="2669"/>
                  </a:lnTo>
                  <a:lnTo>
                    <a:pt x="2876" y="2633"/>
                  </a:lnTo>
                  <a:lnTo>
                    <a:pt x="2885" y="2598"/>
                  </a:lnTo>
                  <a:lnTo>
                    <a:pt x="2902" y="2566"/>
                  </a:lnTo>
                  <a:lnTo>
                    <a:pt x="2952" y="2482"/>
                  </a:lnTo>
                  <a:lnTo>
                    <a:pt x="2998" y="2397"/>
                  </a:lnTo>
                  <a:lnTo>
                    <a:pt x="3034" y="2309"/>
                  </a:lnTo>
                  <a:lnTo>
                    <a:pt x="3062" y="2218"/>
                  </a:lnTo>
                  <a:lnTo>
                    <a:pt x="3085" y="2123"/>
                  </a:lnTo>
                  <a:lnTo>
                    <a:pt x="3096" y="2089"/>
                  </a:lnTo>
                  <a:lnTo>
                    <a:pt x="3115" y="2058"/>
                  </a:lnTo>
                  <a:lnTo>
                    <a:pt x="3140" y="2032"/>
                  </a:lnTo>
                  <a:lnTo>
                    <a:pt x="3169" y="2013"/>
                  </a:lnTo>
                  <a:lnTo>
                    <a:pt x="3203" y="2001"/>
                  </a:lnTo>
                  <a:lnTo>
                    <a:pt x="3239" y="1997"/>
                  </a:lnTo>
                  <a:lnTo>
                    <a:pt x="3454" y="1997"/>
                  </a:lnTo>
                  <a:lnTo>
                    <a:pt x="3454" y="1773"/>
                  </a:lnTo>
                  <a:lnTo>
                    <a:pt x="3239" y="1773"/>
                  </a:lnTo>
                  <a:lnTo>
                    <a:pt x="3203" y="1769"/>
                  </a:lnTo>
                  <a:lnTo>
                    <a:pt x="3169" y="1756"/>
                  </a:lnTo>
                  <a:lnTo>
                    <a:pt x="3140" y="1737"/>
                  </a:lnTo>
                  <a:lnTo>
                    <a:pt x="3115" y="1710"/>
                  </a:lnTo>
                  <a:lnTo>
                    <a:pt x="3096" y="1680"/>
                  </a:lnTo>
                  <a:lnTo>
                    <a:pt x="3085" y="1646"/>
                  </a:lnTo>
                  <a:lnTo>
                    <a:pt x="3062" y="1552"/>
                  </a:lnTo>
                  <a:lnTo>
                    <a:pt x="3032" y="1461"/>
                  </a:lnTo>
                  <a:lnTo>
                    <a:pt x="2996" y="1372"/>
                  </a:lnTo>
                  <a:lnTo>
                    <a:pt x="2952" y="1286"/>
                  </a:lnTo>
                  <a:lnTo>
                    <a:pt x="2902" y="1204"/>
                  </a:lnTo>
                  <a:lnTo>
                    <a:pt x="2885" y="1170"/>
                  </a:lnTo>
                  <a:lnTo>
                    <a:pt x="2876" y="1136"/>
                  </a:lnTo>
                  <a:lnTo>
                    <a:pt x="2876" y="1102"/>
                  </a:lnTo>
                  <a:lnTo>
                    <a:pt x="2883" y="1065"/>
                  </a:lnTo>
                  <a:lnTo>
                    <a:pt x="2899" y="1033"/>
                  </a:lnTo>
                  <a:lnTo>
                    <a:pt x="2921" y="1005"/>
                  </a:lnTo>
                  <a:lnTo>
                    <a:pt x="3074" y="852"/>
                  </a:lnTo>
                  <a:lnTo>
                    <a:pt x="2914" y="694"/>
                  </a:lnTo>
                  <a:lnTo>
                    <a:pt x="2766" y="847"/>
                  </a:lnTo>
                  <a:lnTo>
                    <a:pt x="2735" y="869"/>
                  </a:lnTo>
                  <a:lnTo>
                    <a:pt x="2703" y="885"/>
                  </a:lnTo>
                  <a:lnTo>
                    <a:pt x="2669" y="892"/>
                  </a:lnTo>
                  <a:lnTo>
                    <a:pt x="2634" y="890"/>
                  </a:lnTo>
                  <a:lnTo>
                    <a:pt x="2598" y="883"/>
                  </a:lnTo>
                  <a:lnTo>
                    <a:pt x="2566" y="866"/>
                  </a:lnTo>
                  <a:lnTo>
                    <a:pt x="2484" y="814"/>
                  </a:lnTo>
                  <a:lnTo>
                    <a:pt x="2398" y="772"/>
                  </a:lnTo>
                  <a:lnTo>
                    <a:pt x="2309" y="734"/>
                  </a:lnTo>
                  <a:lnTo>
                    <a:pt x="2218" y="706"/>
                  </a:lnTo>
                  <a:lnTo>
                    <a:pt x="2125" y="681"/>
                  </a:lnTo>
                  <a:lnTo>
                    <a:pt x="2088" y="672"/>
                  </a:lnTo>
                  <a:lnTo>
                    <a:pt x="2058" y="653"/>
                  </a:lnTo>
                  <a:lnTo>
                    <a:pt x="2033" y="628"/>
                  </a:lnTo>
                  <a:lnTo>
                    <a:pt x="2014" y="599"/>
                  </a:lnTo>
                  <a:lnTo>
                    <a:pt x="2001" y="565"/>
                  </a:lnTo>
                  <a:lnTo>
                    <a:pt x="1997" y="529"/>
                  </a:lnTo>
                  <a:lnTo>
                    <a:pt x="1997" y="314"/>
                  </a:lnTo>
                  <a:lnTo>
                    <a:pt x="1773" y="314"/>
                  </a:lnTo>
                  <a:close/>
                  <a:moveTo>
                    <a:pt x="1729" y="0"/>
                  </a:moveTo>
                  <a:lnTo>
                    <a:pt x="2039" y="0"/>
                  </a:lnTo>
                  <a:lnTo>
                    <a:pt x="2094" y="6"/>
                  </a:lnTo>
                  <a:lnTo>
                    <a:pt x="2146" y="21"/>
                  </a:lnTo>
                  <a:lnTo>
                    <a:pt x="2191" y="46"/>
                  </a:lnTo>
                  <a:lnTo>
                    <a:pt x="2231" y="78"/>
                  </a:lnTo>
                  <a:lnTo>
                    <a:pt x="2263" y="118"/>
                  </a:lnTo>
                  <a:lnTo>
                    <a:pt x="2288" y="164"/>
                  </a:lnTo>
                  <a:lnTo>
                    <a:pt x="2305" y="215"/>
                  </a:lnTo>
                  <a:lnTo>
                    <a:pt x="2311" y="270"/>
                  </a:lnTo>
                  <a:lnTo>
                    <a:pt x="2311" y="405"/>
                  </a:lnTo>
                  <a:lnTo>
                    <a:pt x="2419" y="440"/>
                  </a:lnTo>
                  <a:lnTo>
                    <a:pt x="2524" y="483"/>
                  </a:lnTo>
                  <a:lnTo>
                    <a:pt x="2629" y="537"/>
                  </a:lnTo>
                  <a:lnTo>
                    <a:pt x="2722" y="440"/>
                  </a:lnTo>
                  <a:lnTo>
                    <a:pt x="2756" y="413"/>
                  </a:lnTo>
                  <a:lnTo>
                    <a:pt x="2792" y="390"/>
                  </a:lnTo>
                  <a:lnTo>
                    <a:pt x="2830" y="375"/>
                  </a:lnTo>
                  <a:lnTo>
                    <a:pt x="2872" y="363"/>
                  </a:lnTo>
                  <a:lnTo>
                    <a:pt x="2914" y="362"/>
                  </a:lnTo>
                  <a:lnTo>
                    <a:pt x="2967" y="365"/>
                  </a:lnTo>
                  <a:lnTo>
                    <a:pt x="3018" y="381"/>
                  </a:lnTo>
                  <a:lnTo>
                    <a:pt x="3064" y="405"/>
                  </a:lnTo>
                  <a:lnTo>
                    <a:pt x="3106" y="440"/>
                  </a:lnTo>
                  <a:lnTo>
                    <a:pt x="3325" y="660"/>
                  </a:lnTo>
                  <a:lnTo>
                    <a:pt x="3353" y="691"/>
                  </a:lnTo>
                  <a:lnTo>
                    <a:pt x="3374" y="727"/>
                  </a:lnTo>
                  <a:lnTo>
                    <a:pt x="3391" y="767"/>
                  </a:lnTo>
                  <a:lnTo>
                    <a:pt x="3401" y="807"/>
                  </a:lnTo>
                  <a:lnTo>
                    <a:pt x="3405" y="850"/>
                  </a:lnTo>
                  <a:lnTo>
                    <a:pt x="3399" y="904"/>
                  </a:lnTo>
                  <a:lnTo>
                    <a:pt x="3384" y="955"/>
                  </a:lnTo>
                  <a:lnTo>
                    <a:pt x="3359" y="1001"/>
                  </a:lnTo>
                  <a:lnTo>
                    <a:pt x="3325" y="1043"/>
                  </a:lnTo>
                  <a:lnTo>
                    <a:pt x="3230" y="1138"/>
                  </a:lnTo>
                  <a:lnTo>
                    <a:pt x="3281" y="1240"/>
                  </a:lnTo>
                  <a:lnTo>
                    <a:pt x="3327" y="1347"/>
                  </a:lnTo>
                  <a:lnTo>
                    <a:pt x="3361" y="1455"/>
                  </a:lnTo>
                  <a:lnTo>
                    <a:pt x="3496" y="1455"/>
                  </a:lnTo>
                  <a:lnTo>
                    <a:pt x="3551" y="1461"/>
                  </a:lnTo>
                  <a:lnTo>
                    <a:pt x="3600" y="1476"/>
                  </a:lnTo>
                  <a:lnTo>
                    <a:pt x="3646" y="1501"/>
                  </a:lnTo>
                  <a:lnTo>
                    <a:pt x="3686" y="1533"/>
                  </a:lnTo>
                  <a:lnTo>
                    <a:pt x="3720" y="1573"/>
                  </a:lnTo>
                  <a:lnTo>
                    <a:pt x="3745" y="1619"/>
                  </a:lnTo>
                  <a:lnTo>
                    <a:pt x="3760" y="1670"/>
                  </a:lnTo>
                  <a:lnTo>
                    <a:pt x="3766" y="1725"/>
                  </a:lnTo>
                  <a:lnTo>
                    <a:pt x="3766" y="2035"/>
                  </a:lnTo>
                  <a:lnTo>
                    <a:pt x="3760" y="2089"/>
                  </a:lnTo>
                  <a:lnTo>
                    <a:pt x="3745" y="2140"/>
                  </a:lnTo>
                  <a:lnTo>
                    <a:pt x="3720" y="2186"/>
                  </a:lnTo>
                  <a:lnTo>
                    <a:pt x="3688" y="2226"/>
                  </a:lnTo>
                  <a:lnTo>
                    <a:pt x="3648" y="2260"/>
                  </a:lnTo>
                  <a:lnTo>
                    <a:pt x="3602" y="2285"/>
                  </a:lnTo>
                  <a:lnTo>
                    <a:pt x="3551" y="2300"/>
                  </a:lnTo>
                  <a:lnTo>
                    <a:pt x="3496" y="2306"/>
                  </a:lnTo>
                  <a:lnTo>
                    <a:pt x="3357" y="2306"/>
                  </a:lnTo>
                  <a:lnTo>
                    <a:pt x="3321" y="2414"/>
                  </a:lnTo>
                  <a:lnTo>
                    <a:pt x="3277" y="2521"/>
                  </a:lnTo>
                  <a:lnTo>
                    <a:pt x="3224" y="2623"/>
                  </a:lnTo>
                  <a:lnTo>
                    <a:pt x="3319" y="2718"/>
                  </a:lnTo>
                  <a:lnTo>
                    <a:pt x="3347" y="2751"/>
                  </a:lnTo>
                  <a:lnTo>
                    <a:pt x="3370" y="2787"/>
                  </a:lnTo>
                  <a:lnTo>
                    <a:pt x="3386" y="2825"/>
                  </a:lnTo>
                  <a:lnTo>
                    <a:pt x="3395" y="2867"/>
                  </a:lnTo>
                  <a:lnTo>
                    <a:pt x="3399" y="2909"/>
                  </a:lnTo>
                  <a:lnTo>
                    <a:pt x="3393" y="2962"/>
                  </a:lnTo>
                  <a:lnTo>
                    <a:pt x="3378" y="3013"/>
                  </a:lnTo>
                  <a:lnTo>
                    <a:pt x="3353" y="3059"/>
                  </a:lnTo>
                  <a:lnTo>
                    <a:pt x="3319" y="3101"/>
                  </a:lnTo>
                  <a:lnTo>
                    <a:pt x="3100" y="3319"/>
                  </a:lnTo>
                  <a:lnTo>
                    <a:pt x="3068" y="3348"/>
                  </a:lnTo>
                  <a:lnTo>
                    <a:pt x="3032" y="3371"/>
                  </a:lnTo>
                  <a:lnTo>
                    <a:pt x="2994" y="3386"/>
                  </a:lnTo>
                  <a:lnTo>
                    <a:pt x="2952" y="3395"/>
                  </a:lnTo>
                  <a:lnTo>
                    <a:pt x="2910" y="3399"/>
                  </a:lnTo>
                  <a:lnTo>
                    <a:pt x="2857" y="3394"/>
                  </a:lnTo>
                  <a:lnTo>
                    <a:pt x="2805" y="3378"/>
                  </a:lnTo>
                  <a:lnTo>
                    <a:pt x="2760" y="3354"/>
                  </a:lnTo>
                  <a:lnTo>
                    <a:pt x="2718" y="3319"/>
                  </a:lnTo>
                  <a:lnTo>
                    <a:pt x="2625" y="3224"/>
                  </a:lnTo>
                  <a:lnTo>
                    <a:pt x="2520" y="3278"/>
                  </a:lnTo>
                  <a:lnTo>
                    <a:pt x="2416" y="3321"/>
                  </a:lnTo>
                  <a:lnTo>
                    <a:pt x="2305" y="3357"/>
                  </a:lnTo>
                  <a:lnTo>
                    <a:pt x="2305" y="3492"/>
                  </a:lnTo>
                  <a:lnTo>
                    <a:pt x="2301" y="3546"/>
                  </a:lnTo>
                  <a:lnTo>
                    <a:pt x="2284" y="3597"/>
                  </a:lnTo>
                  <a:lnTo>
                    <a:pt x="2260" y="3643"/>
                  </a:lnTo>
                  <a:lnTo>
                    <a:pt x="2227" y="3683"/>
                  </a:lnTo>
                  <a:lnTo>
                    <a:pt x="2187" y="3715"/>
                  </a:lnTo>
                  <a:lnTo>
                    <a:pt x="2142" y="3740"/>
                  </a:lnTo>
                  <a:lnTo>
                    <a:pt x="2090" y="3757"/>
                  </a:lnTo>
                  <a:lnTo>
                    <a:pt x="2035" y="3763"/>
                  </a:lnTo>
                  <a:lnTo>
                    <a:pt x="1725" y="3763"/>
                  </a:lnTo>
                  <a:lnTo>
                    <a:pt x="1672" y="3757"/>
                  </a:lnTo>
                  <a:lnTo>
                    <a:pt x="1621" y="3742"/>
                  </a:lnTo>
                  <a:lnTo>
                    <a:pt x="1575" y="3715"/>
                  </a:lnTo>
                  <a:lnTo>
                    <a:pt x="1535" y="3683"/>
                  </a:lnTo>
                  <a:lnTo>
                    <a:pt x="1503" y="3643"/>
                  </a:lnTo>
                  <a:lnTo>
                    <a:pt x="1478" y="3597"/>
                  </a:lnTo>
                  <a:lnTo>
                    <a:pt x="1461" y="3546"/>
                  </a:lnTo>
                  <a:lnTo>
                    <a:pt x="1455" y="3492"/>
                  </a:lnTo>
                  <a:lnTo>
                    <a:pt x="1455" y="3357"/>
                  </a:lnTo>
                  <a:lnTo>
                    <a:pt x="1347" y="3321"/>
                  </a:lnTo>
                  <a:lnTo>
                    <a:pt x="1240" y="3278"/>
                  </a:lnTo>
                  <a:lnTo>
                    <a:pt x="1138" y="3224"/>
                  </a:lnTo>
                  <a:lnTo>
                    <a:pt x="1042" y="3319"/>
                  </a:lnTo>
                  <a:lnTo>
                    <a:pt x="1012" y="3348"/>
                  </a:lnTo>
                  <a:lnTo>
                    <a:pt x="976" y="3371"/>
                  </a:lnTo>
                  <a:lnTo>
                    <a:pt x="936" y="3386"/>
                  </a:lnTo>
                  <a:lnTo>
                    <a:pt x="894" y="3395"/>
                  </a:lnTo>
                  <a:lnTo>
                    <a:pt x="852" y="3399"/>
                  </a:lnTo>
                  <a:lnTo>
                    <a:pt x="799" y="3394"/>
                  </a:lnTo>
                  <a:lnTo>
                    <a:pt x="750" y="3378"/>
                  </a:lnTo>
                  <a:lnTo>
                    <a:pt x="704" y="3354"/>
                  </a:lnTo>
                  <a:lnTo>
                    <a:pt x="662" y="3319"/>
                  </a:lnTo>
                  <a:lnTo>
                    <a:pt x="443" y="3101"/>
                  </a:lnTo>
                  <a:lnTo>
                    <a:pt x="411" y="3065"/>
                  </a:lnTo>
                  <a:lnTo>
                    <a:pt x="388" y="3023"/>
                  </a:lnTo>
                  <a:lnTo>
                    <a:pt x="373" y="2979"/>
                  </a:lnTo>
                  <a:lnTo>
                    <a:pt x="365" y="2933"/>
                  </a:lnTo>
                  <a:lnTo>
                    <a:pt x="365" y="2886"/>
                  </a:lnTo>
                  <a:lnTo>
                    <a:pt x="373" y="2840"/>
                  </a:lnTo>
                  <a:lnTo>
                    <a:pt x="388" y="2796"/>
                  </a:lnTo>
                  <a:lnTo>
                    <a:pt x="411" y="2754"/>
                  </a:lnTo>
                  <a:lnTo>
                    <a:pt x="443" y="2718"/>
                  </a:lnTo>
                  <a:lnTo>
                    <a:pt x="537" y="2623"/>
                  </a:lnTo>
                  <a:lnTo>
                    <a:pt x="485" y="2521"/>
                  </a:lnTo>
                  <a:lnTo>
                    <a:pt x="442" y="2414"/>
                  </a:lnTo>
                  <a:lnTo>
                    <a:pt x="405" y="2306"/>
                  </a:lnTo>
                  <a:lnTo>
                    <a:pt x="270" y="2306"/>
                  </a:lnTo>
                  <a:lnTo>
                    <a:pt x="217" y="2300"/>
                  </a:lnTo>
                  <a:lnTo>
                    <a:pt x="166" y="2285"/>
                  </a:lnTo>
                  <a:lnTo>
                    <a:pt x="120" y="2260"/>
                  </a:lnTo>
                  <a:lnTo>
                    <a:pt x="80" y="2226"/>
                  </a:lnTo>
                  <a:lnTo>
                    <a:pt x="48" y="2186"/>
                  </a:lnTo>
                  <a:lnTo>
                    <a:pt x="21" y="2140"/>
                  </a:lnTo>
                  <a:lnTo>
                    <a:pt x="6" y="2091"/>
                  </a:lnTo>
                  <a:lnTo>
                    <a:pt x="0" y="2035"/>
                  </a:lnTo>
                  <a:lnTo>
                    <a:pt x="0" y="1725"/>
                  </a:lnTo>
                  <a:lnTo>
                    <a:pt x="6" y="1670"/>
                  </a:lnTo>
                  <a:lnTo>
                    <a:pt x="21" y="1621"/>
                  </a:lnTo>
                  <a:lnTo>
                    <a:pt x="46" y="1575"/>
                  </a:lnTo>
                  <a:lnTo>
                    <a:pt x="80" y="1535"/>
                  </a:lnTo>
                  <a:lnTo>
                    <a:pt x="120" y="1501"/>
                  </a:lnTo>
                  <a:lnTo>
                    <a:pt x="166" y="1476"/>
                  </a:lnTo>
                  <a:lnTo>
                    <a:pt x="217" y="1461"/>
                  </a:lnTo>
                  <a:lnTo>
                    <a:pt x="270" y="1455"/>
                  </a:lnTo>
                  <a:lnTo>
                    <a:pt x="405" y="1455"/>
                  </a:lnTo>
                  <a:lnTo>
                    <a:pt x="442" y="1347"/>
                  </a:lnTo>
                  <a:lnTo>
                    <a:pt x="485" y="1240"/>
                  </a:lnTo>
                  <a:lnTo>
                    <a:pt x="537" y="1138"/>
                  </a:lnTo>
                  <a:lnTo>
                    <a:pt x="443" y="1043"/>
                  </a:lnTo>
                  <a:lnTo>
                    <a:pt x="415" y="1010"/>
                  </a:lnTo>
                  <a:lnTo>
                    <a:pt x="392" y="974"/>
                  </a:lnTo>
                  <a:lnTo>
                    <a:pt x="377" y="936"/>
                  </a:lnTo>
                  <a:lnTo>
                    <a:pt x="367" y="894"/>
                  </a:lnTo>
                  <a:lnTo>
                    <a:pt x="364" y="852"/>
                  </a:lnTo>
                  <a:lnTo>
                    <a:pt x="369" y="799"/>
                  </a:lnTo>
                  <a:lnTo>
                    <a:pt x="384" y="748"/>
                  </a:lnTo>
                  <a:lnTo>
                    <a:pt x="409" y="702"/>
                  </a:lnTo>
                  <a:lnTo>
                    <a:pt x="443" y="660"/>
                  </a:lnTo>
                  <a:lnTo>
                    <a:pt x="664" y="441"/>
                  </a:lnTo>
                  <a:lnTo>
                    <a:pt x="696" y="413"/>
                  </a:lnTo>
                  <a:lnTo>
                    <a:pt x="732" y="392"/>
                  </a:lnTo>
                  <a:lnTo>
                    <a:pt x="771" y="375"/>
                  </a:lnTo>
                  <a:lnTo>
                    <a:pt x="812" y="365"/>
                  </a:lnTo>
                  <a:lnTo>
                    <a:pt x="854" y="362"/>
                  </a:lnTo>
                  <a:lnTo>
                    <a:pt x="907" y="367"/>
                  </a:lnTo>
                  <a:lnTo>
                    <a:pt x="959" y="383"/>
                  </a:lnTo>
                  <a:lnTo>
                    <a:pt x="1004" y="407"/>
                  </a:lnTo>
                  <a:lnTo>
                    <a:pt x="1046" y="441"/>
                  </a:lnTo>
                  <a:lnTo>
                    <a:pt x="1141" y="537"/>
                  </a:lnTo>
                  <a:lnTo>
                    <a:pt x="1244" y="483"/>
                  </a:lnTo>
                  <a:lnTo>
                    <a:pt x="1349" y="440"/>
                  </a:lnTo>
                  <a:lnTo>
                    <a:pt x="1459" y="405"/>
                  </a:lnTo>
                  <a:lnTo>
                    <a:pt x="1459" y="270"/>
                  </a:lnTo>
                  <a:lnTo>
                    <a:pt x="1465" y="215"/>
                  </a:lnTo>
                  <a:lnTo>
                    <a:pt x="1480" y="166"/>
                  </a:lnTo>
                  <a:lnTo>
                    <a:pt x="1505" y="120"/>
                  </a:lnTo>
                  <a:lnTo>
                    <a:pt x="1537" y="78"/>
                  </a:lnTo>
                  <a:lnTo>
                    <a:pt x="1577" y="46"/>
                  </a:lnTo>
                  <a:lnTo>
                    <a:pt x="1623" y="21"/>
                  </a:lnTo>
                  <a:lnTo>
                    <a:pt x="1674" y="6"/>
                  </a:lnTo>
                  <a:lnTo>
                    <a:pt x="17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accent1"/>
                </a:solidFill>
              </a:endParaRPr>
            </a:p>
          </p:txBody>
        </p:sp>
      </p:grpSp>
    </p:spTree>
    <p:extLst>
      <p:ext uri="{BB962C8B-B14F-4D97-AF65-F5344CB8AC3E}">
        <p14:creationId xmlns:p14="http://schemas.microsoft.com/office/powerpoint/2010/main" val="5249866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A565E0F3-7EDB-4D8F-930D-83BE6489755B}"/>
              </a:ext>
            </a:extLst>
          </p:cNvPr>
          <p:cNvSpPr txBox="1">
            <a:spLocks/>
          </p:cNvSpPr>
          <p:nvPr/>
        </p:nvSpPr>
        <p:spPr>
          <a:xfrm>
            <a:off x="310102" y="443925"/>
            <a:ext cx="11035559" cy="354013"/>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lang="en-US" sz="2400" b="0" i="0" kern="12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1" i="0" u="none" strike="noStrike" kern="1200" cap="none" spc="0" normalizeH="0" baseline="0" noProof="0" dirty="0">
                <a:ln>
                  <a:noFill/>
                </a:ln>
                <a:solidFill>
                  <a:srgbClr val="0F4B97"/>
                </a:solidFill>
                <a:effectLst/>
                <a:uLnTx/>
                <a:uFillTx/>
                <a:latin typeface="Arial" panose="020B0604020202020204" pitchFamily="34" charset="0"/>
                <a:ea typeface="+mj-ea"/>
                <a:cs typeface="Arial" panose="020B0604020202020204" pitchFamily="34" charset="0"/>
              </a:rPr>
              <a:t>Alternatives to Decentralised Solutions &amp; Business Use Cases</a:t>
            </a:r>
            <a:endParaRPr kumimoji="0" lang="en-IN" sz="28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sp>
        <p:nvSpPr>
          <p:cNvPr id="5" name="Rectangle 4">
            <a:extLst>
              <a:ext uri="{FF2B5EF4-FFF2-40B4-BE49-F238E27FC236}">
                <a16:creationId xmlns:a16="http://schemas.microsoft.com/office/drawing/2014/main" xmlns="" id="{7E8A82BE-1A4B-416D-ABC3-EB42E405DF42}"/>
              </a:ext>
            </a:extLst>
          </p:cNvPr>
          <p:cNvSpPr/>
          <p:nvPr/>
        </p:nvSpPr>
        <p:spPr>
          <a:xfrm>
            <a:off x="1" y="224932"/>
            <a:ext cx="203200" cy="79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lumMod val="50000"/>
                </a:schemeClr>
              </a:solidFill>
              <a:effectLst/>
              <a:uLnTx/>
              <a:uFillTx/>
              <a:latin typeface="Arial"/>
              <a:ea typeface="+mn-ea"/>
              <a:cs typeface="+mn-cs"/>
            </a:endParaRPr>
          </a:p>
        </p:txBody>
      </p:sp>
      <p:sp>
        <p:nvSpPr>
          <p:cNvPr id="6" name="TextBox 5">
            <a:extLst>
              <a:ext uri="{FF2B5EF4-FFF2-40B4-BE49-F238E27FC236}">
                <a16:creationId xmlns:a16="http://schemas.microsoft.com/office/drawing/2014/main" xmlns="" id="{8272396F-2129-48BB-BD7E-3E437E1536F3}"/>
              </a:ext>
            </a:extLst>
          </p:cNvPr>
          <p:cNvSpPr txBox="1"/>
          <p:nvPr/>
        </p:nvSpPr>
        <p:spPr>
          <a:xfrm>
            <a:off x="577049" y="1296140"/>
            <a:ext cx="10147176" cy="2123658"/>
          </a:xfrm>
          <a:prstGeom prst="rect">
            <a:avLst/>
          </a:prstGeom>
          <a:noFill/>
        </p:spPr>
        <p:txBody>
          <a:bodyPr wrap="square" rtlCol="0">
            <a:spAutoFit/>
          </a:bodyPr>
          <a:lstStyle/>
          <a:p>
            <a:r>
              <a:rPr lang="en-IN" sz="2400" b="1" dirty="0">
                <a:solidFill>
                  <a:schemeClr val="accent6">
                    <a:lumMod val="50000"/>
                  </a:schemeClr>
                </a:solidFill>
              </a:rPr>
              <a:t>Alternatives to be looked at</a:t>
            </a:r>
          </a:p>
          <a:p>
            <a:pPr marL="342900" indent="-342900">
              <a:buAutoNum type="arabicPeriod"/>
            </a:pPr>
            <a:endParaRPr lang="en-IN" dirty="0"/>
          </a:p>
          <a:p>
            <a:pPr marL="342900" indent="-342900">
              <a:buAutoNum type="arabicPeriod"/>
            </a:pPr>
            <a:r>
              <a:rPr lang="en-IN" dirty="0">
                <a:solidFill>
                  <a:schemeClr val="accent6">
                    <a:lumMod val="75000"/>
                  </a:schemeClr>
                </a:solidFill>
              </a:rPr>
              <a:t>Centralised transaction systems and databases must be used until and unless there is no need for decentralisation to bring in greater scalability.</a:t>
            </a:r>
          </a:p>
          <a:p>
            <a:pPr marL="342900" indent="-342900">
              <a:buAutoNum type="arabicPeriod"/>
            </a:pPr>
            <a:r>
              <a:rPr lang="en-IN" dirty="0">
                <a:solidFill>
                  <a:schemeClr val="accent6">
                    <a:lumMod val="75000"/>
                  </a:schemeClr>
                </a:solidFill>
              </a:rPr>
              <a:t>Usage of cloud services to rid off the security issues and to help store humongous amounts of data into clouds rather than depending on blockchain system.</a:t>
            </a:r>
          </a:p>
          <a:p>
            <a:pPr marL="342900" indent="-342900">
              <a:buAutoNum type="arabicPeriod"/>
            </a:pPr>
            <a:r>
              <a:rPr lang="en-IN" dirty="0">
                <a:solidFill>
                  <a:schemeClr val="accent6">
                    <a:lumMod val="75000"/>
                  </a:schemeClr>
                </a:solidFill>
              </a:rPr>
              <a:t>Other distributed ledger systems can be explored for better performance.</a:t>
            </a:r>
          </a:p>
        </p:txBody>
      </p:sp>
      <p:sp>
        <p:nvSpPr>
          <p:cNvPr id="7" name="TextBox 6">
            <a:extLst>
              <a:ext uri="{FF2B5EF4-FFF2-40B4-BE49-F238E27FC236}">
                <a16:creationId xmlns:a16="http://schemas.microsoft.com/office/drawing/2014/main" xmlns="" id="{A4F3F41B-C24B-469F-9216-23B12D024CD3}"/>
              </a:ext>
            </a:extLst>
          </p:cNvPr>
          <p:cNvSpPr txBox="1"/>
          <p:nvPr/>
        </p:nvSpPr>
        <p:spPr>
          <a:xfrm>
            <a:off x="577049" y="4013960"/>
            <a:ext cx="10147176" cy="2215991"/>
          </a:xfrm>
          <a:prstGeom prst="rect">
            <a:avLst/>
          </a:prstGeom>
          <a:noFill/>
        </p:spPr>
        <p:txBody>
          <a:bodyPr wrap="square" rtlCol="0">
            <a:spAutoFit/>
          </a:bodyPr>
          <a:lstStyle/>
          <a:p>
            <a:r>
              <a:rPr lang="en-IN" sz="2400" b="1" dirty="0">
                <a:solidFill>
                  <a:schemeClr val="bg2">
                    <a:lumMod val="25000"/>
                  </a:schemeClr>
                </a:solidFill>
              </a:rPr>
              <a:t>Business Use Cases</a:t>
            </a:r>
          </a:p>
          <a:p>
            <a:endParaRPr lang="en-IN" sz="2400" dirty="0"/>
          </a:p>
          <a:p>
            <a:pPr marL="342900" indent="-342900">
              <a:buFontTx/>
              <a:buAutoNum type="arabicPeriod"/>
            </a:pPr>
            <a:r>
              <a:rPr lang="en-IN" b="1" i="0" dirty="0">
                <a:solidFill>
                  <a:schemeClr val="bg2">
                    <a:lumMod val="50000"/>
                  </a:schemeClr>
                </a:solidFill>
                <a:effectLst/>
              </a:rPr>
              <a:t>Asset Management </a:t>
            </a:r>
            <a:r>
              <a:rPr lang="en-IN" i="0" dirty="0">
                <a:solidFill>
                  <a:schemeClr val="bg2">
                    <a:lumMod val="50000"/>
                  </a:schemeClr>
                </a:solidFill>
                <a:effectLst/>
              </a:rPr>
              <a:t>– real estate.</a:t>
            </a:r>
          </a:p>
          <a:p>
            <a:pPr marL="342900" indent="-342900">
              <a:buFontTx/>
              <a:buAutoNum type="arabicPeriod"/>
            </a:pPr>
            <a:r>
              <a:rPr lang="en-IN" b="1" dirty="0">
                <a:solidFill>
                  <a:schemeClr val="bg2">
                    <a:lumMod val="50000"/>
                  </a:schemeClr>
                </a:solidFill>
              </a:rPr>
              <a:t>Capital Markets </a:t>
            </a:r>
            <a:r>
              <a:rPr lang="en-IN" dirty="0">
                <a:solidFill>
                  <a:schemeClr val="bg2">
                    <a:lumMod val="50000"/>
                  </a:schemeClr>
                </a:solidFill>
              </a:rPr>
              <a:t>– optimization of backend costs.</a:t>
            </a:r>
          </a:p>
          <a:p>
            <a:pPr marL="342900" indent="-342900">
              <a:buFontTx/>
              <a:buAutoNum type="arabicPeriod"/>
            </a:pPr>
            <a:r>
              <a:rPr lang="en-IN" b="1" i="0" dirty="0">
                <a:solidFill>
                  <a:schemeClr val="bg2">
                    <a:lumMod val="50000"/>
                  </a:schemeClr>
                </a:solidFill>
                <a:effectLst/>
              </a:rPr>
              <a:t>Decentralized Finance </a:t>
            </a:r>
            <a:r>
              <a:rPr lang="en-IN" i="0" dirty="0">
                <a:solidFill>
                  <a:schemeClr val="bg2">
                    <a:lumMod val="50000"/>
                  </a:schemeClr>
                </a:solidFill>
                <a:effectLst/>
              </a:rPr>
              <a:t>- </a:t>
            </a:r>
            <a:r>
              <a:rPr lang="en-US" i="0" dirty="0">
                <a:solidFill>
                  <a:schemeClr val="bg2">
                    <a:lumMod val="50000"/>
                  </a:schemeClr>
                </a:solidFill>
                <a:effectLst/>
              </a:rPr>
              <a:t>economic opportunity for global citizens.</a:t>
            </a:r>
            <a:endParaRPr lang="en-IN" i="0" dirty="0">
              <a:solidFill>
                <a:schemeClr val="bg2">
                  <a:lumMod val="50000"/>
                </a:schemeClr>
              </a:solidFill>
              <a:effectLst/>
            </a:endParaRPr>
          </a:p>
          <a:p>
            <a:pPr marL="342900" indent="-342900">
              <a:buFontTx/>
              <a:buAutoNum type="arabicPeriod"/>
            </a:pPr>
            <a:r>
              <a:rPr lang="en-US" b="1" i="0" dirty="0">
                <a:solidFill>
                  <a:schemeClr val="bg2">
                    <a:lumMod val="50000"/>
                  </a:schemeClr>
                </a:solidFill>
                <a:effectLst/>
              </a:rPr>
              <a:t>Economic opportunity for global citizens </a:t>
            </a:r>
            <a:r>
              <a:rPr lang="en-US" i="0" dirty="0">
                <a:solidFill>
                  <a:schemeClr val="bg2">
                    <a:lumMod val="50000"/>
                  </a:schemeClr>
                </a:solidFill>
                <a:effectLst/>
              </a:rPr>
              <a:t>- global supply chains, managing trade finance.</a:t>
            </a:r>
          </a:p>
          <a:p>
            <a:pPr marL="342900" indent="-342900">
              <a:buFontTx/>
              <a:buAutoNum type="arabicPeriod"/>
            </a:pPr>
            <a:r>
              <a:rPr lang="en-IN" b="1" i="0" dirty="0">
                <a:solidFill>
                  <a:schemeClr val="bg2">
                    <a:lumMod val="50000"/>
                  </a:schemeClr>
                </a:solidFill>
                <a:effectLst/>
              </a:rPr>
              <a:t>Payments and Money </a:t>
            </a:r>
            <a:r>
              <a:rPr lang="en-IN" i="0" dirty="0">
                <a:solidFill>
                  <a:schemeClr val="bg2">
                    <a:lumMod val="50000"/>
                  </a:schemeClr>
                </a:solidFill>
                <a:effectLst/>
              </a:rPr>
              <a:t>– blockchain provides an easy way of handling huge transactions.</a:t>
            </a:r>
          </a:p>
        </p:txBody>
      </p:sp>
    </p:spTree>
    <p:extLst>
      <p:ext uri="{BB962C8B-B14F-4D97-AF65-F5344CB8AC3E}">
        <p14:creationId xmlns:p14="http://schemas.microsoft.com/office/powerpoint/2010/main" val="19640709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17"/>
          <p:cNvSpPr txBox="1"/>
          <p:nvPr/>
        </p:nvSpPr>
        <p:spPr>
          <a:xfrm>
            <a:off x="533400" y="319405"/>
            <a:ext cx="488948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What </a:t>
            </a:r>
            <a:r>
              <a:rPr lang="en-US" altLang="en-US" sz="4000" b="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is Blockchain?</a:t>
            </a:r>
            <a:endParaRPr kumimoji="0" lang="en-IN" altLang="en-US"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9" name="Rectangle 48"/>
          <p:cNvSpPr/>
          <p:nvPr/>
        </p:nvSpPr>
        <p:spPr>
          <a:xfrm>
            <a:off x="6628358" y="324082"/>
            <a:ext cx="5335620" cy="464742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sz="2800" dirty="0"/>
              <a:t> </a:t>
            </a:r>
            <a:r>
              <a:rPr lang="en-US" sz="2400" dirty="0"/>
              <a:t>A growing list of records, called blocks, that are linked using cryptography.</a:t>
            </a:r>
          </a:p>
          <a:p>
            <a:pPr algn="just"/>
            <a:endParaRPr lang="en-US" sz="2400" dirty="0"/>
          </a:p>
          <a:p>
            <a:pPr marL="285750" indent="-285750" algn="just">
              <a:buFont typeface="Arial" panose="020B0604020202020204" pitchFamily="34" charset="0"/>
              <a:buChar char="•"/>
            </a:pPr>
            <a:r>
              <a:rPr lang="en-US" sz="2000" dirty="0"/>
              <a:t>Each block contains a cryptographic hash of the previous block, a timestamp, and transaction data (generally represented as a Merkle tree).</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 By design, a blockchain is resistant to modification of its data.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This is because once recorded, the data in any given block cannot be altered retroactively without alteration of all subsequent blocks.</a:t>
            </a:r>
            <a:endParaRPr lang="en-IN" sz="2000" dirty="0"/>
          </a:p>
        </p:txBody>
      </p:sp>
      <p:pic>
        <p:nvPicPr>
          <p:cNvPr id="2050" name="Picture 2" descr="Image result for blockchain">
            <a:extLst>
              <a:ext uri="{FF2B5EF4-FFF2-40B4-BE49-F238E27FC236}">
                <a16:creationId xmlns:a16="http://schemas.microsoft.com/office/drawing/2014/main" xmlns="" id="{0CE1DEDD-AF0E-422D-93BA-DADDF1C28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71888"/>
            <a:ext cx="5562600" cy="3125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xmlns="" id="{C5E41343-F80F-4F3B-92D2-83C99247ABCD}"/>
              </a:ext>
            </a:extLst>
          </p:cNvPr>
          <p:cNvSpPr txBox="1"/>
          <p:nvPr/>
        </p:nvSpPr>
        <p:spPr>
          <a:xfrm>
            <a:off x="1515373" y="1900690"/>
            <a:ext cx="2628884" cy="461665"/>
          </a:xfrm>
          <a:prstGeom prst="rect">
            <a:avLst/>
          </a:prstGeom>
          <a:noFill/>
        </p:spPr>
        <p:txBody>
          <a:bodyPr wrap="square" lIns="0" rIns="0" rtlCol="0" anchor="t">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4B96"/>
                </a:solidFill>
                <a:effectLst/>
                <a:uLnTx/>
                <a:uFillTx/>
                <a:latin typeface="Arial"/>
                <a:ea typeface="Open Sans" panose="020B0606030504020204" pitchFamily="34" charset="0"/>
                <a:cs typeface="Open Sans" panose="020B0606030504020204" pitchFamily="34" charset="0"/>
              </a:rPr>
              <a:t>Gain access to financial services with just an internet connection</a:t>
            </a:r>
          </a:p>
        </p:txBody>
      </p:sp>
      <p:sp>
        <p:nvSpPr>
          <p:cNvPr id="51" name="TextBox 50">
            <a:extLst>
              <a:ext uri="{FF2B5EF4-FFF2-40B4-BE49-F238E27FC236}">
                <a16:creationId xmlns:a16="http://schemas.microsoft.com/office/drawing/2014/main" xmlns="" id="{BF72AA6C-218E-45B7-B126-8C171C0BA555}"/>
              </a:ext>
            </a:extLst>
          </p:cNvPr>
          <p:cNvSpPr txBox="1"/>
          <p:nvPr/>
        </p:nvSpPr>
        <p:spPr>
          <a:xfrm>
            <a:off x="1602790" y="1509648"/>
            <a:ext cx="2551416" cy="369332"/>
          </a:xfrm>
          <a:prstGeom prst="rect">
            <a:avLst/>
          </a:prstGeom>
          <a:noFill/>
        </p:spPr>
        <p:txBody>
          <a:bodyPr wrap="square" lIns="0" rIns="0" rtlCol="0" anchor="b">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4B96"/>
                </a:solidFill>
                <a:effectLst/>
                <a:uLnTx/>
                <a:uFillTx/>
                <a:latin typeface="Arial"/>
                <a:ea typeface="Open Sans" panose="020B0606030504020204" pitchFamily="34" charset="0"/>
                <a:cs typeface="Open Sans" panose="020B0606030504020204" pitchFamily="34" charset="0"/>
              </a:rPr>
              <a:t>Banking for Everyone</a:t>
            </a:r>
          </a:p>
        </p:txBody>
      </p:sp>
      <p:sp>
        <p:nvSpPr>
          <p:cNvPr id="52" name="TextBox 51">
            <a:extLst>
              <a:ext uri="{FF2B5EF4-FFF2-40B4-BE49-F238E27FC236}">
                <a16:creationId xmlns:a16="http://schemas.microsoft.com/office/drawing/2014/main" xmlns="" id="{FC2687C7-844F-4A82-883A-078C58358E0F}"/>
              </a:ext>
            </a:extLst>
          </p:cNvPr>
          <p:cNvSpPr txBox="1"/>
          <p:nvPr/>
        </p:nvSpPr>
        <p:spPr>
          <a:xfrm>
            <a:off x="1378191" y="5162401"/>
            <a:ext cx="2765547" cy="646331"/>
          </a:xfrm>
          <a:prstGeom prst="rect">
            <a:avLst/>
          </a:prstGeom>
          <a:noFill/>
        </p:spPr>
        <p:txBody>
          <a:bodyPr wrap="square" lIns="0" rIns="0" rtlCol="0" anchor="t">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50000"/>
                    <a:lumOff val="50000"/>
                  </a:prstClr>
                </a:solidFill>
                <a:effectLst/>
                <a:uLnTx/>
                <a:uFillTx/>
                <a:latin typeface="Arial"/>
                <a:ea typeface="Open Sans" panose="020B0606030504020204" pitchFamily="34" charset="0"/>
                <a:cs typeface="Open Sans" panose="020B0606030504020204" pitchFamily="34" charset="0"/>
              </a:rPr>
              <a:t>Allows sending money </a:t>
            </a:r>
            <a:r>
              <a:rPr lang="en-US" sz="1200" kern="0" dirty="0">
                <a:solidFill>
                  <a:prstClr val="black">
                    <a:lumMod val="50000"/>
                    <a:lumOff val="50000"/>
                  </a:prstClr>
                </a:solidFill>
                <a:latin typeface="Arial"/>
                <a:ea typeface="Open Sans" panose="020B0606030504020204" pitchFamily="34" charset="0"/>
                <a:cs typeface="Open Sans" panose="020B0606030504020204" pitchFamily="34" charset="0"/>
              </a:rPr>
              <a:t>or making mutual agreements directly with someone without any 3</a:t>
            </a:r>
            <a:r>
              <a:rPr lang="en-US" sz="1200" kern="0" baseline="30000" dirty="0">
                <a:solidFill>
                  <a:prstClr val="black">
                    <a:lumMod val="50000"/>
                    <a:lumOff val="50000"/>
                  </a:prstClr>
                </a:solidFill>
                <a:latin typeface="Arial"/>
                <a:ea typeface="Open Sans" panose="020B0606030504020204" pitchFamily="34" charset="0"/>
                <a:cs typeface="Open Sans" panose="020B0606030504020204" pitchFamily="34" charset="0"/>
              </a:rPr>
              <a:t>rd</a:t>
            </a:r>
            <a:r>
              <a:rPr lang="en-US" sz="1200" kern="0" dirty="0">
                <a:solidFill>
                  <a:prstClr val="black">
                    <a:lumMod val="50000"/>
                    <a:lumOff val="50000"/>
                  </a:prstClr>
                </a:solidFill>
                <a:latin typeface="Arial"/>
                <a:ea typeface="Open Sans" panose="020B0606030504020204" pitchFamily="34" charset="0"/>
                <a:cs typeface="Open Sans" panose="020B0606030504020204" pitchFamily="34" charset="0"/>
              </a:rPr>
              <a:t> party interference</a:t>
            </a:r>
            <a:endParaRPr kumimoji="0" lang="en-US" sz="1200" b="0" i="0" u="none" strike="noStrike" kern="0" cap="none" spc="0" normalizeH="0" baseline="0" noProof="0" dirty="0">
              <a:ln>
                <a:noFill/>
              </a:ln>
              <a:solidFill>
                <a:prstClr val="black">
                  <a:lumMod val="50000"/>
                  <a:lumOff val="50000"/>
                </a:prstClr>
              </a:solidFill>
              <a:effectLst/>
              <a:uLnTx/>
              <a:uFillTx/>
              <a:latin typeface="Arial"/>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xmlns="" id="{FADAE5E8-C1AD-477B-A42B-27E7DA88E67D}"/>
              </a:ext>
            </a:extLst>
          </p:cNvPr>
          <p:cNvSpPr txBox="1"/>
          <p:nvPr/>
        </p:nvSpPr>
        <p:spPr>
          <a:xfrm>
            <a:off x="1515373" y="4494360"/>
            <a:ext cx="2628365" cy="646331"/>
          </a:xfrm>
          <a:prstGeom prst="rect">
            <a:avLst/>
          </a:prstGeom>
          <a:noFill/>
        </p:spPr>
        <p:txBody>
          <a:bodyPr wrap="square" lIns="0" rIns="0" rtlCol="0" anchor="b">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lumMod val="50000"/>
                    <a:lumOff val="50000"/>
                  </a:prstClr>
                </a:solidFill>
                <a:effectLst/>
                <a:uLnTx/>
                <a:uFillTx/>
                <a:latin typeface="Arial"/>
                <a:ea typeface="Open Sans" panose="020B0606030504020204" pitchFamily="34" charset="0"/>
                <a:cs typeface="Open Sans" panose="020B0606030504020204" pitchFamily="34" charset="0"/>
              </a:rPr>
              <a:t>Peer-to-Peer Connection</a:t>
            </a:r>
          </a:p>
        </p:txBody>
      </p:sp>
      <p:sp>
        <p:nvSpPr>
          <p:cNvPr id="54" name="TextBox 53">
            <a:extLst>
              <a:ext uri="{FF2B5EF4-FFF2-40B4-BE49-F238E27FC236}">
                <a16:creationId xmlns:a16="http://schemas.microsoft.com/office/drawing/2014/main" xmlns="" id="{59BA9995-2B2F-4282-949F-38EA9C00AF6A}"/>
              </a:ext>
            </a:extLst>
          </p:cNvPr>
          <p:cNvSpPr txBox="1"/>
          <p:nvPr/>
        </p:nvSpPr>
        <p:spPr>
          <a:xfrm>
            <a:off x="1285850" y="3617360"/>
            <a:ext cx="2024547" cy="461665"/>
          </a:xfrm>
          <a:prstGeom prst="rect">
            <a:avLst/>
          </a:prstGeom>
          <a:noFill/>
        </p:spPr>
        <p:txBody>
          <a:bodyPr wrap="square" lIns="0" rIns="0" rtlCol="0" anchor="t">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85B19"/>
                </a:solidFill>
                <a:effectLst/>
                <a:uLnTx/>
                <a:uFillTx/>
                <a:latin typeface="Arial"/>
                <a:ea typeface="Open Sans" panose="020B0606030504020204" pitchFamily="34" charset="0"/>
                <a:cs typeface="Open Sans" panose="020B0606030504020204" pitchFamily="34" charset="0"/>
              </a:rPr>
              <a:t>Doesn’t require much details providing privacy</a:t>
            </a:r>
          </a:p>
        </p:txBody>
      </p:sp>
      <p:sp>
        <p:nvSpPr>
          <p:cNvPr id="55" name="TextBox 54">
            <a:extLst>
              <a:ext uri="{FF2B5EF4-FFF2-40B4-BE49-F238E27FC236}">
                <a16:creationId xmlns:a16="http://schemas.microsoft.com/office/drawing/2014/main" xmlns="" id="{45936816-AE10-45EE-8E30-714C3D7F2C4F}"/>
              </a:ext>
            </a:extLst>
          </p:cNvPr>
          <p:cNvSpPr txBox="1"/>
          <p:nvPr/>
        </p:nvSpPr>
        <p:spPr>
          <a:xfrm>
            <a:off x="1032800" y="2949319"/>
            <a:ext cx="2277597" cy="646331"/>
          </a:xfrm>
          <a:prstGeom prst="rect">
            <a:avLst/>
          </a:prstGeom>
          <a:noFill/>
        </p:spPr>
        <p:txBody>
          <a:bodyPr wrap="square" lIns="0" rIns="0" rtlCol="0" anchor="b">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85B19"/>
                </a:solidFill>
                <a:effectLst/>
                <a:uLnTx/>
                <a:uFillTx/>
                <a:latin typeface="Arial"/>
                <a:ea typeface="Open Sans" panose="020B0606030504020204" pitchFamily="34" charset="0"/>
                <a:cs typeface="Open Sans" panose="020B0606030504020204" pitchFamily="34" charset="0"/>
              </a:rPr>
              <a:t>Private Internet Connection</a:t>
            </a:r>
          </a:p>
        </p:txBody>
      </p:sp>
      <p:sp>
        <p:nvSpPr>
          <p:cNvPr id="58" name="Oval 57">
            <a:extLst>
              <a:ext uri="{FF2B5EF4-FFF2-40B4-BE49-F238E27FC236}">
                <a16:creationId xmlns:a16="http://schemas.microsoft.com/office/drawing/2014/main" xmlns="" id="{A0A14D8C-DF28-480B-9D1D-B042B28DAF93}"/>
              </a:ext>
            </a:extLst>
          </p:cNvPr>
          <p:cNvSpPr>
            <a:spLocks noChangeArrowheads="1"/>
          </p:cNvSpPr>
          <p:nvPr/>
        </p:nvSpPr>
        <p:spPr bwMode="auto">
          <a:xfrm rot="837289">
            <a:off x="4467345" y="1386699"/>
            <a:ext cx="1091617" cy="1092961"/>
          </a:xfrm>
          <a:prstGeom prst="ellipse">
            <a:avLst/>
          </a:prstGeom>
          <a:solidFill>
            <a:srgbClr val="1C75BC"/>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63" name="Oval 62">
            <a:extLst>
              <a:ext uri="{FF2B5EF4-FFF2-40B4-BE49-F238E27FC236}">
                <a16:creationId xmlns:a16="http://schemas.microsoft.com/office/drawing/2014/main" xmlns="" id="{04E24473-EE32-4F34-99C7-7597D9B9A87E}"/>
              </a:ext>
            </a:extLst>
          </p:cNvPr>
          <p:cNvSpPr>
            <a:spLocks noChangeArrowheads="1"/>
          </p:cNvSpPr>
          <p:nvPr/>
        </p:nvSpPr>
        <p:spPr bwMode="auto">
          <a:xfrm rot="4511603">
            <a:off x="6241649" y="1392702"/>
            <a:ext cx="1095116" cy="1089469"/>
          </a:xfrm>
          <a:prstGeom prst="ellipse">
            <a:avLst/>
          </a:prstGeom>
          <a:solidFill>
            <a:srgbClr val="D67A0D"/>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66" name="Freeform 13">
            <a:extLst>
              <a:ext uri="{FF2B5EF4-FFF2-40B4-BE49-F238E27FC236}">
                <a16:creationId xmlns:a16="http://schemas.microsoft.com/office/drawing/2014/main" xmlns="" id="{50C8ED81-265D-4B14-A565-53331BB57624}"/>
              </a:ext>
            </a:extLst>
          </p:cNvPr>
          <p:cNvSpPr>
            <a:spLocks/>
          </p:cNvSpPr>
          <p:nvPr/>
        </p:nvSpPr>
        <p:spPr bwMode="auto">
          <a:xfrm rot="11637289">
            <a:off x="6054125" y="3917551"/>
            <a:ext cx="723450" cy="722539"/>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rgbClr val="5E2F72"/>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67" name="Oval 66">
            <a:extLst>
              <a:ext uri="{FF2B5EF4-FFF2-40B4-BE49-F238E27FC236}">
                <a16:creationId xmlns:a16="http://schemas.microsoft.com/office/drawing/2014/main" xmlns="" id="{C5B13D8D-2FF5-42F1-9699-9D1F5BC81500}"/>
              </a:ext>
            </a:extLst>
          </p:cNvPr>
          <p:cNvSpPr>
            <a:spLocks noChangeArrowheads="1"/>
          </p:cNvSpPr>
          <p:nvPr/>
        </p:nvSpPr>
        <p:spPr bwMode="auto">
          <a:xfrm rot="11637289">
            <a:off x="6270853" y="4398130"/>
            <a:ext cx="1091617" cy="1092961"/>
          </a:xfrm>
          <a:prstGeom prst="ellipse">
            <a:avLst/>
          </a:prstGeom>
          <a:solidFill>
            <a:srgbClr val="5E2F72"/>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88" name="Oval 87">
            <a:extLst>
              <a:ext uri="{FF2B5EF4-FFF2-40B4-BE49-F238E27FC236}">
                <a16:creationId xmlns:a16="http://schemas.microsoft.com/office/drawing/2014/main" xmlns="" id="{33147546-C497-4743-B74C-F81B9F81451F}"/>
              </a:ext>
            </a:extLst>
          </p:cNvPr>
          <p:cNvSpPr>
            <a:spLocks noChangeArrowheads="1"/>
          </p:cNvSpPr>
          <p:nvPr/>
        </p:nvSpPr>
        <p:spPr bwMode="auto">
          <a:xfrm>
            <a:off x="6347046" y="4474713"/>
            <a:ext cx="940271" cy="940054"/>
          </a:xfrm>
          <a:prstGeom prst="ellipse">
            <a:avLst/>
          </a:prstGeom>
          <a:solidFill>
            <a:sysClr val="window" lastClr="FFFFFF"/>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91" name="Freeform 90">
            <a:extLst>
              <a:ext uri="{FF2B5EF4-FFF2-40B4-BE49-F238E27FC236}">
                <a16:creationId xmlns:a16="http://schemas.microsoft.com/office/drawing/2014/main" xmlns="" id="{FB96E0D7-08B1-4BAD-91AC-3A472B842572}"/>
              </a:ext>
            </a:extLst>
          </p:cNvPr>
          <p:cNvSpPr>
            <a:spLocks/>
          </p:cNvSpPr>
          <p:nvPr/>
        </p:nvSpPr>
        <p:spPr bwMode="auto">
          <a:xfrm rot="837289">
            <a:off x="5052240" y="2237701"/>
            <a:ext cx="723450" cy="722539"/>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rgbClr val="1C75BC"/>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92" name="Oval 91">
            <a:extLst>
              <a:ext uri="{FF2B5EF4-FFF2-40B4-BE49-F238E27FC236}">
                <a16:creationId xmlns:a16="http://schemas.microsoft.com/office/drawing/2014/main" xmlns="" id="{9B4E64F0-E667-4E86-A985-0EB247324E4F}"/>
              </a:ext>
            </a:extLst>
          </p:cNvPr>
          <p:cNvSpPr>
            <a:spLocks noChangeArrowheads="1"/>
          </p:cNvSpPr>
          <p:nvPr/>
        </p:nvSpPr>
        <p:spPr bwMode="auto">
          <a:xfrm>
            <a:off x="4542498" y="1463023"/>
            <a:ext cx="940271" cy="940054"/>
          </a:xfrm>
          <a:prstGeom prst="ellipse">
            <a:avLst/>
          </a:prstGeom>
          <a:solidFill>
            <a:sysClr val="window" lastClr="FFFFFF"/>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95" name="Freeform 13">
            <a:extLst>
              <a:ext uri="{FF2B5EF4-FFF2-40B4-BE49-F238E27FC236}">
                <a16:creationId xmlns:a16="http://schemas.microsoft.com/office/drawing/2014/main" xmlns="" id="{305F1AC1-E244-4B78-82D9-EC6D12DFC12E}"/>
              </a:ext>
            </a:extLst>
          </p:cNvPr>
          <p:cNvSpPr>
            <a:spLocks/>
          </p:cNvSpPr>
          <p:nvPr/>
        </p:nvSpPr>
        <p:spPr bwMode="auto">
          <a:xfrm rot="15311603">
            <a:off x="5051696" y="3930908"/>
            <a:ext cx="725769" cy="720230"/>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rgbClr val="AAAAAA"/>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96" name="Oval 95">
            <a:extLst>
              <a:ext uri="{FF2B5EF4-FFF2-40B4-BE49-F238E27FC236}">
                <a16:creationId xmlns:a16="http://schemas.microsoft.com/office/drawing/2014/main" xmlns="" id="{EA5AF5B8-BC01-4AEB-8B11-C77C56A29CAC}"/>
              </a:ext>
            </a:extLst>
          </p:cNvPr>
          <p:cNvSpPr>
            <a:spLocks noChangeArrowheads="1"/>
          </p:cNvSpPr>
          <p:nvPr/>
        </p:nvSpPr>
        <p:spPr bwMode="auto">
          <a:xfrm rot="15311603">
            <a:off x="4478091" y="4419133"/>
            <a:ext cx="1095116" cy="1089469"/>
          </a:xfrm>
          <a:prstGeom prst="ellipse">
            <a:avLst/>
          </a:prstGeom>
          <a:solidFill>
            <a:srgbClr val="AAAAAA"/>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97" name="Oval 96">
            <a:extLst>
              <a:ext uri="{FF2B5EF4-FFF2-40B4-BE49-F238E27FC236}">
                <a16:creationId xmlns:a16="http://schemas.microsoft.com/office/drawing/2014/main" xmlns="" id="{95FCC799-6BBA-4FB1-8073-42847D451241}"/>
              </a:ext>
            </a:extLst>
          </p:cNvPr>
          <p:cNvSpPr>
            <a:spLocks noChangeArrowheads="1"/>
          </p:cNvSpPr>
          <p:nvPr/>
        </p:nvSpPr>
        <p:spPr bwMode="auto">
          <a:xfrm>
            <a:off x="4555651" y="4494360"/>
            <a:ext cx="940271" cy="940054"/>
          </a:xfrm>
          <a:prstGeom prst="ellipse">
            <a:avLst/>
          </a:prstGeom>
          <a:solidFill>
            <a:sysClr val="window" lastClr="FFFFFF"/>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98" name="Freeform 13">
            <a:extLst>
              <a:ext uri="{FF2B5EF4-FFF2-40B4-BE49-F238E27FC236}">
                <a16:creationId xmlns:a16="http://schemas.microsoft.com/office/drawing/2014/main" xmlns="" id="{3AC0BEB3-BD51-4EBF-A8D7-6C7E61A4AD53}"/>
              </a:ext>
            </a:extLst>
          </p:cNvPr>
          <p:cNvSpPr>
            <a:spLocks/>
          </p:cNvSpPr>
          <p:nvPr/>
        </p:nvSpPr>
        <p:spPr bwMode="auto">
          <a:xfrm rot="4511603">
            <a:off x="6037529" y="2241526"/>
            <a:ext cx="725769" cy="720230"/>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rgbClr val="D67A0D"/>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01" name="Oval 100">
            <a:extLst>
              <a:ext uri="{FF2B5EF4-FFF2-40B4-BE49-F238E27FC236}">
                <a16:creationId xmlns:a16="http://schemas.microsoft.com/office/drawing/2014/main" xmlns="" id="{5236E86C-5875-4B90-BB6B-9A60753D4D91}"/>
              </a:ext>
            </a:extLst>
          </p:cNvPr>
          <p:cNvSpPr>
            <a:spLocks noChangeArrowheads="1"/>
          </p:cNvSpPr>
          <p:nvPr/>
        </p:nvSpPr>
        <p:spPr bwMode="auto">
          <a:xfrm>
            <a:off x="6320430" y="1463023"/>
            <a:ext cx="940271" cy="940054"/>
          </a:xfrm>
          <a:prstGeom prst="ellipse">
            <a:avLst/>
          </a:prstGeom>
          <a:solidFill>
            <a:sysClr val="window" lastClr="FFFFFF"/>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02" name="Freeform 13">
            <a:extLst>
              <a:ext uri="{FF2B5EF4-FFF2-40B4-BE49-F238E27FC236}">
                <a16:creationId xmlns:a16="http://schemas.microsoft.com/office/drawing/2014/main" xmlns="" id="{34E83757-FFB0-405D-952F-B3024037688D}"/>
              </a:ext>
            </a:extLst>
          </p:cNvPr>
          <p:cNvSpPr>
            <a:spLocks/>
          </p:cNvSpPr>
          <p:nvPr/>
        </p:nvSpPr>
        <p:spPr bwMode="auto">
          <a:xfrm rot="18943444">
            <a:off x="4570219" y="3070097"/>
            <a:ext cx="723450" cy="722539"/>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03" name="Oval 102">
            <a:extLst>
              <a:ext uri="{FF2B5EF4-FFF2-40B4-BE49-F238E27FC236}">
                <a16:creationId xmlns:a16="http://schemas.microsoft.com/office/drawing/2014/main" xmlns="" id="{AE8AF1AC-3506-40BE-88F6-F868C635B3EB}"/>
              </a:ext>
            </a:extLst>
          </p:cNvPr>
          <p:cNvSpPr>
            <a:spLocks noChangeArrowheads="1"/>
          </p:cNvSpPr>
          <p:nvPr/>
        </p:nvSpPr>
        <p:spPr bwMode="auto">
          <a:xfrm rot="18943444">
            <a:off x="3610879" y="2876199"/>
            <a:ext cx="1091617" cy="1092961"/>
          </a:xfrm>
          <a:prstGeom prst="ellipse">
            <a:avLst/>
          </a:prstGeom>
          <a:solidFill>
            <a:srgbClr val="485C1A"/>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04" name="Oval 103">
            <a:extLst>
              <a:ext uri="{FF2B5EF4-FFF2-40B4-BE49-F238E27FC236}">
                <a16:creationId xmlns:a16="http://schemas.microsoft.com/office/drawing/2014/main" xmlns="" id="{EA8BA652-1E39-4107-BA6A-47D2BA87C72C}"/>
              </a:ext>
            </a:extLst>
          </p:cNvPr>
          <p:cNvSpPr>
            <a:spLocks noChangeArrowheads="1"/>
          </p:cNvSpPr>
          <p:nvPr/>
        </p:nvSpPr>
        <p:spPr bwMode="auto">
          <a:xfrm>
            <a:off x="3686168" y="2953028"/>
            <a:ext cx="940271" cy="940054"/>
          </a:xfrm>
          <a:prstGeom prst="ellipse">
            <a:avLst/>
          </a:prstGeom>
          <a:solidFill>
            <a:sysClr val="window" lastClr="FFFFFF"/>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05" name="Freeform 13">
            <a:extLst>
              <a:ext uri="{FF2B5EF4-FFF2-40B4-BE49-F238E27FC236}">
                <a16:creationId xmlns:a16="http://schemas.microsoft.com/office/drawing/2014/main" xmlns="" id="{C9AFAEA3-8B7D-43E0-9EEE-9CAED29128AF}"/>
              </a:ext>
            </a:extLst>
          </p:cNvPr>
          <p:cNvSpPr>
            <a:spLocks/>
          </p:cNvSpPr>
          <p:nvPr/>
        </p:nvSpPr>
        <p:spPr bwMode="auto">
          <a:xfrm rot="8143444">
            <a:off x="6521314" y="3100029"/>
            <a:ext cx="723450" cy="722539"/>
          </a:xfrm>
          <a:custGeom>
            <a:avLst/>
            <a:gdLst>
              <a:gd name="T0" fmla="*/ 223 w 497"/>
              <a:gd name="T1" fmla="*/ 0 h 496"/>
              <a:gd name="T2" fmla="*/ 0 w 497"/>
              <a:gd name="T3" fmla="*/ 222 h 496"/>
              <a:gd name="T4" fmla="*/ 234 w 497"/>
              <a:gd name="T5" fmla="*/ 259 h 496"/>
              <a:gd name="T6" fmla="*/ 269 w 497"/>
              <a:gd name="T7" fmla="*/ 496 h 496"/>
              <a:gd name="T8" fmla="*/ 497 w 497"/>
              <a:gd name="T9" fmla="*/ 269 h 496"/>
              <a:gd name="T10" fmla="*/ 259 w 497"/>
              <a:gd name="T11" fmla="*/ 234 h 496"/>
              <a:gd name="T12" fmla="*/ 223 w 497"/>
              <a:gd name="T13" fmla="*/ 0 h 496"/>
            </a:gdLst>
            <a:ahLst/>
            <a:cxnLst>
              <a:cxn ang="0">
                <a:pos x="T0" y="T1"/>
              </a:cxn>
              <a:cxn ang="0">
                <a:pos x="T2" y="T3"/>
              </a:cxn>
              <a:cxn ang="0">
                <a:pos x="T4" y="T5"/>
              </a:cxn>
              <a:cxn ang="0">
                <a:pos x="T6" y="T7"/>
              </a:cxn>
              <a:cxn ang="0">
                <a:pos x="T8" y="T9"/>
              </a:cxn>
              <a:cxn ang="0">
                <a:pos x="T10" y="T11"/>
              </a:cxn>
              <a:cxn ang="0">
                <a:pos x="T12" y="T13"/>
              </a:cxn>
            </a:cxnLst>
            <a:rect l="0" t="0" r="r" b="b"/>
            <a:pathLst>
              <a:path w="497" h="496">
                <a:moveTo>
                  <a:pt x="223" y="0"/>
                </a:moveTo>
                <a:cubicBezTo>
                  <a:pt x="0" y="222"/>
                  <a:pt x="0" y="222"/>
                  <a:pt x="0" y="222"/>
                </a:cubicBezTo>
                <a:cubicBezTo>
                  <a:pt x="76" y="183"/>
                  <a:pt x="171" y="196"/>
                  <a:pt x="234" y="259"/>
                </a:cubicBezTo>
                <a:cubicBezTo>
                  <a:pt x="299" y="323"/>
                  <a:pt x="310" y="420"/>
                  <a:pt x="269" y="496"/>
                </a:cubicBezTo>
                <a:cubicBezTo>
                  <a:pt x="497" y="269"/>
                  <a:pt x="497" y="269"/>
                  <a:pt x="497" y="269"/>
                </a:cubicBezTo>
                <a:cubicBezTo>
                  <a:pt x="420" y="310"/>
                  <a:pt x="323" y="298"/>
                  <a:pt x="259" y="234"/>
                </a:cubicBezTo>
                <a:cubicBezTo>
                  <a:pt x="196" y="171"/>
                  <a:pt x="184" y="75"/>
                  <a:pt x="223" y="0"/>
                </a:cubicBezTo>
                <a:close/>
              </a:path>
            </a:pathLst>
          </a:custGeom>
          <a:solidFill>
            <a:srgbClr val="095D8B"/>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06" name="Oval 105">
            <a:extLst>
              <a:ext uri="{FF2B5EF4-FFF2-40B4-BE49-F238E27FC236}">
                <a16:creationId xmlns:a16="http://schemas.microsoft.com/office/drawing/2014/main" xmlns="" id="{3D2975DB-BE2A-40F7-8CCF-7821AEB86A49}"/>
              </a:ext>
            </a:extLst>
          </p:cNvPr>
          <p:cNvSpPr>
            <a:spLocks noChangeArrowheads="1"/>
          </p:cNvSpPr>
          <p:nvPr/>
        </p:nvSpPr>
        <p:spPr bwMode="auto">
          <a:xfrm rot="8143444">
            <a:off x="7112488" y="2923504"/>
            <a:ext cx="1091617" cy="1092961"/>
          </a:xfrm>
          <a:prstGeom prst="ellipse">
            <a:avLst/>
          </a:prstGeom>
          <a:solidFill>
            <a:srgbClr val="095D8B"/>
          </a:solidFill>
          <a:ln>
            <a:noFill/>
          </a:ln>
          <a:effectLst>
            <a:outerShdw blurRad="190500" dist="1524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07" name="Oval 106">
            <a:extLst>
              <a:ext uri="{FF2B5EF4-FFF2-40B4-BE49-F238E27FC236}">
                <a16:creationId xmlns:a16="http://schemas.microsoft.com/office/drawing/2014/main" xmlns="" id="{1DDCA8C5-3BDE-4EC8-BAB7-C891EEB4C3A0}"/>
              </a:ext>
            </a:extLst>
          </p:cNvPr>
          <p:cNvSpPr>
            <a:spLocks noChangeArrowheads="1"/>
          </p:cNvSpPr>
          <p:nvPr/>
        </p:nvSpPr>
        <p:spPr bwMode="auto">
          <a:xfrm>
            <a:off x="7188545" y="2999582"/>
            <a:ext cx="940271" cy="940054"/>
          </a:xfrm>
          <a:prstGeom prst="ellipse">
            <a:avLst/>
          </a:prstGeom>
          <a:solidFill>
            <a:sysClr val="window" lastClr="FFFFFF"/>
          </a:solidFill>
          <a:ln>
            <a:noFill/>
          </a:ln>
          <a:effectLst>
            <a:outerShdw blurRad="127000" sx="102000" sy="102000" algn="ctr" rotWithShape="0">
              <a:prstClr val="black">
                <a:alpha val="16000"/>
              </a:prstClr>
            </a:outerShdw>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grpSp>
        <p:nvGrpSpPr>
          <p:cNvPr id="108" name="Group 107">
            <a:extLst>
              <a:ext uri="{FF2B5EF4-FFF2-40B4-BE49-F238E27FC236}">
                <a16:creationId xmlns:a16="http://schemas.microsoft.com/office/drawing/2014/main" xmlns="" id="{A62573F5-534F-47B1-B41F-D6ACAF93A2E7}"/>
              </a:ext>
            </a:extLst>
          </p:cNvPr>
          <p:cNvGrpSpPr/>
          <p:nvPr/>
        </p:nvGrpSpPr>
        <p:grpSpPr>
          <a:xfrm rot="1813036">
            <a:off x="5151967" y="2683106"/>
            <a:ext cx="1516677" cy="1518645"/>
            <a:chOff x="5098864" y="2829476"/>
            <a:chExt cx="1991098" cy="1987312"/>
          </a:xfrm>
        </p:grpSpPr>
        <p:sp>
          <p:nvSpPr>
            <p:cNvPr id="109" name="Freeform 5">
              <a:extLst>
                <a:ext uri="{FF2B5EF4-FFF2-40B4-BE49-F238E27FC236}">
                  <a16:creationId xmlns:a16="http://schemas.microsoft.com/office/drawing/2014/main" xmlns="" id="{B6CE40CA-6C55-4DCF-A84A-0A22DB0B19D4}"/>
                </a:ext>
              </a:extLst>
            </p:cNvPr>
            <p:cNvSpPr>
              <a:spLocks/>
            </p:cNvSpPr>
            <p:nvPr/>
          </p:nvSpPr>
          <p:spPr bwMode="auto">
            <a:xfrm>
              <a:off x="5098864" y="2962847"/>
              <a:ext cx="995076" cy="860759"/>
            </a:xfrm>
            <a:custGeom>
              <a:avLst/>
              <a:gdLst>
                <a:gd name="T0" fmla="*/ 388 w 776"/>
                <a:gd name="T1" fmla="*/ 0 h 672"/>
                <a:gd name="T2" fmla="*/ 0 w 776"/>
                <a:gd name="T3" fmla="*/ 672 h 672"/>
                <a:gd name="T4" fmla="*/ 776 w 776"/>
                <a:gd name="T5" fmla="*/ 672 h 672"/>
                <a:gd name="T6" fmla="*/ 388 w 776"/>
                <a:gd name="T7" fmla="*/ 0 h 672"/>
              </a:gdLst>
              <a:ahLst/>
              <a:cxnLst>
                <a:cxn ang="0">
                  <a:pos x="T0" y="T1"/>
                </a:cxn>
                <a:cxn ang="0">
                  <a:pos x="T2" y="T3"/>
                </a:cxn>
                <a:cxn ang="0">
                  <a:pos x="T4" y="T5"/>
                </a:cxn>
                <a:cxn ang="0">
                  <a:pos x="T6" y="T7"/>
                </a:cxn>
              </a:cxnLst>
              <a:rect l="0" t="0" r="r" b="b"/>
              <a:pathLst>
                <a:path w="776" h="672">
                  <a:moveTo>
                    <a:pt x="388" y="0"/>
                  </a:moveTo>
                  <a:cubicBezTo>
                    <a:pt x="156" y="134"/>
                    <a:pt x="0" y="385"/>
                    <a:pt x="0" y="672"/>
                  </a:cubicBezTo>
                  <a:cubicBezTo>
                    <a:pt x="776" y="672"/>
                    <a:pt x="776" y="672"/>
                    <a:pt x="776" y="672"/>
                  </a:cubicBezTo>
                  <a:lnTo>
                    <a:pt x="388" y="0"/>
                  </a:lnTo>
                  <a:close/>
                </a:path>
              </a:pathLst>
            </a:custGeom>
            <a:solidFill>
              <a:srgbClr val="1C75BC"/>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10" name="Freeform 6">
              <a:extLst>
                <a:ext uri="{FF2B5EF4-FFF2-40B4-BE49-F238E27FC236}">
                  <a16:creationId xmlns:a16="http://schemas.microsoft.com/office/drawing/2014/main" xmlns="" id="{2807861B-702F-4882-850D-FB94DE1B9507}"/>
                </a:ext>
              </a:extLst>
            </p:cNvPr>
            <p:cNvSpPr>
              <a:spLocks/>
            </p:cNvSpPr>
            <p:nvPr/>
          </p:nvSpPr>
          <p:spPr bwMode="auto">
            <a:xfrm>
              <a:off x="5596402" y="2829476"/>
              <a:ext cx="996967" cy="994128"/>
            </a:xfrm>
            <a:custGeom>
              <a:avLst/>
              <a:gdLst>
                <a:gd name="T0" fmla="*/ 388 w 777"/>
                <a:gd name="T1" fmla="*/ 776 h 776"/>
                <a:gd name="T2" fmla="*/ 777 w 777"/>
                <a:gd name="T3" fmla="*/ 105 h 776"/>
                <a:gd name="T4" fmla="*/ 388 w 777"/>
                <a:gd name="T5" fmla="*/ 0 h 776"/>
                <a:gd name="T6" fmla="*/ 0 w 777"/>
                <a:gd name="T7" fmla="*/ 104 h 776"/>
                <a:gd name="T8" fmla="*/ 388 w 777"/>
                <a:gd name="T9" fmla="*/ 776 h 776"/>
              </a:gdLst>
              <a:ahLst/>
              <a:cxnLst>
                <a:cxn ang="0">
                  <a:pos x="T0" y="T1"/>
                </a:cxn>
                <a:cxn ang="0">
                  <a:pos x="T2" y="T3"/>
                </a:cxn>
                <a:cxn ang="0">
                  <a:pos x="T4" y="T5"/>
                </a:cxn>
                <a:cxn ang="0">
                  <a:pos x="T6" y="T7"/>
                </a:cxn>
                <a:cxn ang="0">
                  <a:pos x="T8" y="T9"/>
                </a:cxn>
              </a:cxnLst>
              <a:rect l="0" t="0" r="r" b="b"/>
              <a:pathLst>
                <a:path w="777" h="776">
                  <a:moveTo>
                    <a:pt x="388" y="776"/>
                  </a:moveTo>
                  <a:cubicBezTo>
                    <a:pt x="777" y="105"/>
                    <a:pt x="777" y="105"/>
                    <a:pt x="777" y="105"/>
                  </a:cubicBezTo>
                  <a:cubicBezTo>
                    <a:pt x="662" y="38"/>
                    <a:pt x="530" y="0"/>
                    <a:pt x="388" y="0"/>
                  </a:cubicBezTo>
                  <a:cubicBezTo>
                    <a:pt x="247" y="0"/>
                    <a:pt x="114" y="38"/>
                    <a:pt x="0" y="104"/>
                  </a:cubicBezTo>
                  <a:cubicBezTo>
                    <a:pt x="388" y="776"/>
                    <a:pt x="388" y="776"/>
                    <a:pt x="388" y="776"/>
                  </a:cubicBezTo>
                  <a:close/>
                </a:path>
              </a:pathLst>
            </a:custGeom>
            <a:solidFill>
              <a:srgbClr val="D67A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11" name="Freeform 8">
              <a:extLst>
                <a:ext uri="{FF2B5EF4-FFF2-40B4-BE49-F238E27FC236}">
                  <a16:creationId xmlns:a16="http://schemas.microsoft.com/office/drawing/2014/main" xmlns="" id="{926286C8-0409-49E9-B3B7-4CF3B0F00174}"/>
                </a:ext>
              </a:extLst>
            </p:cNvPr>
            <p:cNvSpPr>
              <a:spLocks/>
            </p:cNvSpPr>
            <p:nvPr/>
          </p:nvSpPr>
          <p:spPr bwMode="auto">
            <a:xfrm>
              <a:off x="6093940" y="2963792"/>
              <a:ext cx="996022" cy="859812"/>
            </a:xfrm>
            <a:custGeom>
              <a:avLst/>
              <a:gdLst>
                <a:gd name="T0" fmla="*/ 776 w 776"/>
                <a:gd name="T1" fmla="*/ 671 h 671"/>
                <a:gd name="T2" fmla="*/ 389 w 776"/>
                <a:gd name="T3" fmla="*/ 0 h 671"/>
                <a:gd name="T4" fmla="*/ 0 w 776"/>
                <a:gd name="T5" fmla="*/ 671 h 671"/>
                <a:gd name="T6" fmla="*/ 776 w 776"/>
                <a:gd name="T7" fmla="*/ 671 h 671"/>
              </a:gdLst>
              <a:ahLst/>
              <a:cxnLst>
                <a:cxn ang="0">
                  <a:pos x="T0" y="T1"/>
                </a:cxn>
                <a:cxn ang="0">
                  <a:pos x="T2" y="T3"/>
                </a:cxn>
                <a:cxn ang="0">
                  <a:pos x="T4" y="T5"/>
                </a:cxn>
                <a:cxn ang="0">
                  <a:pos x="T6" y="T7"/>
                </a:cxn>
              </a:cxnLst>
              <a:rect l="0" t="0" r="r" b="b"/>
              <a:pathLst>
                <a:path w="776" h="671">
                  <a:moveTo>
                    <a:pt x="776" y="671"/>
                  </a:moveTo>
                  <a:cubicBezTo>
                    <a:pt x="776" y="385"/>
                    <a:pt x="620" y="134"/>
                    <a:pt x="389" y="0"/>
                  </a:cubicBezTo>
                  <a:cubicBezTo>
                    <a:pt x="0" y="671"/>
                    <a:pt x="0" y="671"/>
                    <a:pt x="0" y="671"/>
                  </a:cubicBezTo>
                  <a:lnTo>
                    <a:pt x="776" y="671"/>
                  </a:lnTo>
                  <a:close/>
                </a:path>
              </a:pathLst>
            </a:custGeom>
            <a:solidFill>
              <a:srgbClr val="095D8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12" name="Freeform 9">
              <a:extLst>
                <a:ext uri="{FF2B5EF4-FFF2-40B4-BE49-F238E27FC236}">
                  <a16:creationId xmlns:a16="http://schemas.microsoft.com/office/drawing/2014/main" xmlns="" id="{D0CAA983-5456-4A99-A17F-175F9B9D6E9D}"/>
                </a:ext>
              </a:extLst>
            </p:cNvPr>
            <p:cNvSpPr>
              <a:spLocks/>
            </p:cNvSpPr>
            <p:nvPr/>
          </p:nvSpPr>
          <p:spPr bwMode="auto">
            <a:xfrm>
              <a:off x="6093940" y="3823605"/>
              <a:ext cx="996022" cy="860759"/>
            </a:xfrm>
            <a:custGeom>
              <a:avLst/>
              <a:gdLst>
                <a:gd name="T0" fmla="*/ 776 w 776"/>
                <a:gd name="T1" fmla="*/ 0 h 673"/>
                <a:gd name="T2" fmla="*/ 0 w 776"/>
                <a:gd name="T3" fmla="*/ 0 h 673"/>
                <a:gd name="T4" fmla="*/ 0 w 776"/>
                <a:gd name="T5" fmla="*/ 0 h 673"/>
                <a:gd name="T6" fmla="*/ 387 w 776"/>
                <a:gd name="T7" fmla="*/ 673 h 673"/>
                <a:gd name="T8" fmla="*/ 776 w 776"/>
                <a:gd name="T9" fmla="*/ 0 h 673"/>
              </a:gdLst>
              <a:ahLst/>
              <a:cxnLst>
                <a:cxn ang="0">
                  <a:pos x="T0" y="T1"/>
                </a:cxn>
                <a:cxn ang="0">
                  <a:pos x="T2" y="T3"/>
                </a:cxn>
                <a:cxn ang="0">
                  <a:pos x="T4" y="T5"/>
                </a:cxn>
                <a:cxn ang="0">
                  <a:pos x="T6" y="T7"/>
                </a:cxn>
                <a:cxn ang="0">
                  <a:pos x="T8" y="T9"/>
                </a:cxn>
              </a:cxnLst>
              <a:rect l="0" t="0" r="r" b="b"/>
              <a:pathLst>
                <a:path w="776" h="673">
                  <a:moveTo>
                    <a:pt x="776" y="0"/>
                  </a:moveTo>
                  <a:cubicBezTo>
                    <a:pt x="0" y="0"/>
                    <a:pt x="0" y="0"/>
                    <a:pt x="0" y="0"/>
                  </a:cubicBezTo>
                  <a:cubicBezTo>
                    <a:pt x="0" y="0"/>
                    <a:pt x="0" y="0"/>
                    <a:pt x="0" y="0"/>
                  </a:cubicBezTo>
                  <a:cubicBezTo>
                    <a:pt x="387" y="673"/>
                    <a:pt x="387" y="673"/>
                    <a:pt x="387" y="673"/>
                  </a:cubicBezTo>
                  <a:cubicBezTo>
                    <a:pt x="620" y="539"/>
                    <a:pt x="776" y="288"/>
                    <a:pt x="776" y="0"/>
                  </a:cubicBezTo>
                  <a:close/>
                </a:path>
              </a:pathLst>
            </a:custGeom>
            <a:solidFill>
              <a:srgbClr val="5E2F7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13" name="Freeform 10">
              <a:extLst>
                <a:ext uri="{FF2B5EF4-FFF2-40B4-BE49-F238E27FC236}">
                  <a16:creationId xmlns:a16="http://schemas.microsoft.com/office/drawing/2014/main" xmlns="" id="{06C501CA-EFE4-4B58-9636-1228977D6456}"/>
                </a:ext>
              </a:extLst>
            </p:cNvPr>
            <p:cNvSpPr>
              <a:spLocks/>
            </p:cNvSpPr>
            <p:nvPr/>
          </p:nvSpPr>
          <p:spPr bwMode="auto">
            <a:xfrm>
              <a:off x="5098864" y="3823605"/>
              <a:ext cx="995076" cy="859812"/>
            </a:xfrm>
            <a:custGeom>
              <a:avLst/>
              <a:gdLst>
                <a:gd name="T0" fmla="*/ 776 w 776"/>
                <a:gd name="T1" fmla="*/ 0 h 672"/>
                <a:gd name="T2" fmla="*/ 0 w 776"/>
                <a:gd name="T3" fmla="*/ 0 h 672"/>
                <a:gd name="T4" fmla="*/ 387 w 776"/>
                <a:gd name="T5" fmla="*/ 672 h 672"/>
                <a:gd name="T6" fmla="*/ 776 w 776"/>
                <a:gd name="T7" fmla="*/ 0 h 672"/>
              </a:gdLst>
              <a:ahLst/>
              <a:cxnLst>
                <a:cxn ang="0">
                  <a:pos x="T0" y="T1"/>
                </a:cxn>
                <a:cxn ang="0">
                  <a:pos x="T2" y="T3"/>
                </a:cxn>
                <a:cxn ang="0">
                  <a:pos x="T4" y="T5"/>
                </a:cxn>
                <a:cxn ang="0">
                  <a:pos x="T6" y="T7"/>
                </a:cxn>
              </a:cxnLst>
              <a:rect l="0" t="0" r="r" b="b"/>
              <a:pathLst>
                <a:path w="776" h="672">
                  <a:moveTo>
                    <a:pt x="776" y="0"/>
                  </a:moveTo>
                  <a:cubicBezTo>
                    <a:pt x="0" y="0"/>
                    <a:pt x="0" y="0"/>
                    <a:pt x="0" y="0"/>
                  </a:cubicBezTo>
                  <a:cubicBezTo>
                    <a:pt x="0" y="287"/>
                    <a:pt x="155" y="538"/>
                    <a:pt x="387" y="672"/>
                  </a:cubicBezTo>
                  <a:cubicBezTo>
                    <a:pt x="776" y="0"/>
                    <a:pt x="776" y="0"/>
                    <a:pt x="776" y="0"/>
                  </a:cubicBezTo>
                  <a:close/>
                </a:path>
              </a:pathLst>
            </a:custGeom>
            <a:solidFill>
              <a:schemeClr val="accent2">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14" name="Freeform 11">
              <a:extLst>
                <a:ext uri="{FF2B5EF4-FFF2-40B4-BE49-F238E27FC236}">
                  <a16:creationId xmlns:a16="http://schemas.microsoft.com/office/drawing/2014/main" xmlns="" id="{0E9AB179-A910-4D5E-AC28-5A06A112E57B}"/>
                </a:ext>
              </a:extLst>
            </p:cNvPr>
            <p:cNvSpPr>
              <a:spLocks/>
            </p:cNvSpPr>
            <p:nvPr/>
          </p:nvSpPr>
          <p:spPr bwMode="auto">
            <a:xfrm>
              <a:off x="5595456" y="3823605"/>
              <a:ext cx="995076" cy="993183"/>
            </a:xfrm>
            <a:custGeom>
              <a:avLst/>
              <a:gdLst>
                <a:gd name="T0" fmla="*/ 0 w 776"/>
                <a:gd name="T1" fmla="*/ 672 h 776"/>
                <a:gd name="T2" fmla="*/ 389 w 776"/>
                <a:gd name="T3" fmla="*/ 776 h 776"/>
                <a:gd name="T4" fmla="*/ 776 w 776"/>
                <a:gd name="T5" fmla="*/ 673 h 776"/>
                <a:gd name="T6" fmla="*/ 389 w 776"/>
                <a:gd name="T7" fmla="*/ 0 h 776"/>
                <a:gd name="T8" fmla="*/ 0 w 776"/>
                <a:gd name="T9" fmla="*/ 672 h 776"/>
              </a:gdLst>
              <a:ahLst/>
              <a:cxnLst>
                <a:cxn ang="0">
                  <a:pos x="T0" y="T1"/>
                </a:cxn>
                <a:cxn ang="0">
                  <a:pos x="T2" y="T3"/>
                </a:cxn>
                <a:cxn ang="0">
                  <a:pos x="T4" y="T5"/>
                </a:cxn>
                <a:cxn ang="0">
                  <a:pos x="T6" y="T7"/>
                </a:cxn>
                <a:cxn ang="0">
                  <a:pos x="T8" y="T9"/>
                </a:cxn>
              </a:cxnLst>
              <a:rect l="0" t="0" r="r" b="b"/>
              <a:pathLst>
                <a:path w="776" h="776">
                  <a:moveTo>
                    <a:pt x="0" y="672"/>
                  </a:moveTo>
                  <a:cubicBezTo>
                    <a:pt x="114" y="738"/>
                    <a:pt x="247" y="776"/>
                    <a:pt x="389" y="776"/>
                  </a:cubicBezTo>
                  <a:cubicBezTo>
                    <a:pt x="530" y="776"/>
                    <a:pt x="662" y="739"/>
                    <a:pt x="776" y="673"/>
                  </a:cubicBezTo>
                  <a:cubicBezTo>
                    <a:pt x="389" y="0"/>
                    <a:pt x="389" y="0"/>
                    <a:pt x="389" y="0"/>
                  </a:cubicBezTo>
                  <a:lnTo>
                    <a:pt x="0" y="672"/>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grpSp>
      <p:sp>
        <p:nvSpPr>
          <p:cNvPr id="115" name="Rectangle 7">
            <a:extLst>
              <a:ext uri="{FF2B5EF4-FFF2-40B4-BE49-F238E27FC236}">
                <a16:creationId xmlns:a16="http://schemas.microsoft.com/office/drawing/2014/main" xmlns="" id="{844FB272-5666-49E5-A1A0-9A0D84F34C51}"/>
              </a:ext>
            </a:extLst>
          </p:cNvPr>
          <p:cNvSpPr>
            <a:spLocks noChangeArrowheads="1"/>
          </p:cNvSpPr>
          <p:nvPr/>
        </p:nvSpPr>
        <p:spPr bwMode="auto">
          <a:xfrm>
            <a:off x="5911026" y="3426464"/>
            <a:ext cx="721" cy="723"/>
          </a:xfrm>
          <a:prstGeom prst="rect">
            <a:avLst/>
          </a:prstGeom>
          <a:solidFill>
            <a:srgbClr val="ADADAD"/>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16" name="Oval 115">
            <a:extLst>
              <a:ext uri="{FF2B5EF4-FFF2-40B4-BE49-F238E27FC236}">
                <a16:creationId xmlns:a16="http://schemas.microsoft.com/office/drawing/2014/main" xmlns="" id="{BB03C1CA-3DED-4958-874B-1CBFC4E7388F}"/>
              </a:ext>
            </a:extLst>
          </p:cNvPr>
          <p:cNvSpPr>
            <a:spLocks noChangeArrowheads="1"/>
          </p:cNvSpPr>
          <p:nvPr/>
        </p:nvSpPr>
        <p:spPr bwMode="auto">
          <a:xfrm>
            <a:off x="5241059" y="2772115"/>
            <a:ext cx="1338492" cy="1340627"/>
          </a:xfrm>
          <a:prstGeom prst="ellipse">
            <a:avLst/>
          </a:prstGeom>
          <a:solidFill>
            <a:srgbClr val="FEFEFE"/>
          </a:solidFill>
          <a:ln>
            <a:noFill/>
          </a:ln>
          <a:effectLst>
            <a:outerShdw blurRad="63500" sx="102000" sy="102000" algn="ctr" rotWithShape="0">
              <a:prstClr val="black">
                <a:alpha val="12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Calibri"/>
              <a:ea typeface="+mn-ea"/>
              <a:cs typeface="+mn-cs"/>
            </a:endParaRPr>
          </a:p>
        </p:txBody>
      </p:sp>
      <p:sp>
        <p:nvSpPr>
          <p:cNvPr id="117" name="TextBox 116">
            <a:extLst>
              <a:ext uri="{FF2B5EF4-FFF2-40B4-BE49-F238E27FC236}">
                <a16:creationId xmlns:a16="http://schemas.microsoft.com/office/drawing/2014/main" xmlns="" id="{C5E41343-F80F-4F3B-92D2-83C99247ABCD}"/>
              </a:ext>
            </a:extLst>
          </p:cNvPr>
          <p:cNvSpPr txBox="1"/>
          <p:nvPr/>
        </p:nvSpPr>
        <p:spPr>
          <a:xfrm>
            <a:off x="7568116" y="1896281"/>
            <a:ext cx="3191620" cy="646331"/>
          </a:xfrm>
          <a:prstGeom prst="rect">
            <a:avLst/>
          </a:prstGeom>
          <a:noFill/>
        </p:spPr>
        <p:txBody>
          <a:bodyPr wrap="square" lIns="0" rIns="0" rtlCol="0" anchor="t">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D57A0D"/>
                </a:solidFill>
                <a:effectLst/>
                <a:uLnTx/>
                <a:uFillTx/>
                <a:latin typeface="Arial"/>
                <a:ea typeface="Open Sans" panose="020B0606030504020204" pitchFamily="34" charset="0"/>
                <a:cs typeface="Open Sans" panose="020B0606030504020204" pitchFamily="34" charset="0"/>
              </a:rPr>
              <a:t>No government holds any power over Ethereum making it decentralized and accessible to </a:t>
            </a:r>
            <a:r>
              <a:rPr lang="en-US" sz="1200" kern="0" dirty="0">
                <a:solidFill>
                  <a:srgbClr val="D57A0D"/>
                </a:solidFill>
                <a:latin typeface="Arial"/>
                <a:ea typeface="Open Sans" panose="020B0606030504020204" pitchFamily="34" charset="0"/>
                <a:cs typeface="Open Sans" panose="020B0606030504020204" pitchFamily="34" charset="0"/>
              </a:rPr>
              <a:t>e</a:t>
            </a:r>
            <a:r>
              <a:rPr kumimoji="0" lang="en-US" sz="1200" b="0" i="0" u="none" strike="noStrike" kern="0" cap="none" spc="0" normalizeH="0" baseline="0" noProof="0" dirty="0" err="1">
                <a:ln>
                  <a:noFill/>
                </a:ln>
                <a:solidFill>
                  <a:srgbClr val="D57A0D"/>
                </a:solidFill>
                <a:effectLst/>
                <a:uLnTx/>
                <a:uFillTx/>
                <a:latin typeface="Arial"/>
                <a:ea typeface="Open Sans" panose="020B0606030504020204" pitchFamily="34" charset="0"/>
                <a:cs typeface="Open Sans" panose="020B0606030504020204" pitchFamily="34" charset="0"/>
              </a:rPr>
              <a:t>veryone</a:t>
            </a:r>
            <a:endParaRPr kumimoji="0" lang="en-US" sz="1200" b="0" i="0" u="none" strike="noStrike" kern="0" cap="none" spc="0" normalizeH="0" baseline="0" noProof="0" dirty="0">
              <a:ln>
                <a:noFill/>
              </a:ln>
              <a:solidFill>
                <a:srgbClr val="D57A0D"/>
              </a:solidFill>
              <a:effectLst/>
              <a:uLnTx/>
              <a:uFillTx/>
              <a:latin typeface="Arial"/>
              <a:ea typeface="Open Sans" panose="020B0606030504020204" pitchFamily="34" charset="0"/>
              <a:cs typeface="Open Sans" panose="020B0606030504020204" pitchFamily="34" charset="0"/>
            </a:endParaRPr>
          </a:p>
        </p:txBody>
      </p:sp>
      <p:sp>
        <p:nvSpPr>
          <p:cNvPr id="118" name="TextBox 117">
            <a:extLst>
              <a:ext uri="{FF2B5EF4-FFF2-40B4-BE49-F238E27FC236}">
                <a16:creationId xmlns:a16="http://schemas.microsoft.com/office/drawing/2014/main" xmlns="" id="{BF72AA6C-218E-45B7-B126-8C171C0BA555}"/>
              </a:ext>
            </a:extLst>
          </p:cNvPr>
          <p:cNvSpPr txBox="1"/>
          <p:nvPr/>
        </p:nvSpPr>
        <p:spPr>
          <a:xfrm>
            <a:off x="7568116" y="1505239"/>
            <a:ext cx="2628884" cy="369332"/>
          </a:xfrm>
          <a:prstGeom prst="rect">
            <a:avLst/>
          </a:prstGeom>
          <a:noFill/>
        </p:spPr>
        <p:txBody>
          <a:bodyPr wrap="square" lIns="0" rIns="0" rtlCol="0" anchor="b">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b="1" kern="0" dirty="0">
                <a:solidFill>
                  <a:srgbClr val="D57A0D"/>
                </a:solidFill>
                <a:latin typeface="Arial"/>
                <a:ea typeface="Open Sans" panose="020B0606030504020204" pitchFamily="34" charset="0"/>
                <a:cs typeface="Open Sans" panose="020B0606030504020204" pitchFamily="34" charset="0"/>
              </a:rPr>
              <a:t>Censorship Resistant</a:t>
            </a:r>
            <a:endParaRPr kumimoji="0" lang="en-US" sz="1800" b="1" i="0" u="none" strike="noStrike" kern="0" cap="none" spc="0" normalizeH="0" baseline="0" noProof="0" dirty="0">
              <a:ln>
                <a:noFill/>
              </a:ln>
              <a:solidFill>
                <a:srgbClr val="D57A0D"/>
              </a:solidFill>
              <a:effectLst/>
              <a:uLnTx/>
              <a:uFillTx/>
              <a:latin typeface="Arial"/>
              <a:ea typeface="Open Sans" panose="020B0606030504020204" pitchFamily="34" charset="0"/>
              <a:cs typeface="Open Sans" panose="020B0606030504020204" pitchFamily="34" charset="0"/>
            </a:endParaRPr>
          </a:p>
        </p:txBody>
      </p:sp>
      <p:sp>
        <p:nvSpPr>
          <p:cNvPr id="119" name="TextBox 118">
            <a:extLst>
              <a:ext uri="{FF2B5EF4-FFF2-40B4-BE49-F238E27FC236}">
                <a16:creationId xmlns:a16="http://schemas.microsoft.com/office/drawing/2014/main" xmlns="" id="{C5E41343-F80F-4F3B-92D2-83C99247ABCD}"/>
              </a:ext>
            </a:extLst>
          </p:cNvPr>
          <p:cNvSpPr txBox="1"/>
          <p:nvPr/>
        </p:nvSpPr>
        <p:spPr>
          <a:xfrm>
            <a:off x="8462571" y="3662199"/>
            <a:ext cx="2628884" cy="646331"/>
          </a:xfrm>
          <a:prstGeom prst="rect">
            <a:avLst/>
          </a:prstGeom>
          <a:noFill/>
        </p:spPr>
        <p:txBody>
          <a:bodyPr wrap="square" lIns="0" rIns="0" rtlCol="0" anchor="t">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200" b="0" i="0" dirty="0">
                <a:solidFill>
                  <a:schemeClr val="accent5">
                    <a:lumMod val="50000"/>
                  </a:schemeClr>
                </a:solidFill>
                <a:effectLst/>
                <a:latin typeface="Arial" panose="020B0604020202020204" pitchFamily="34" charset="0"/>
                <a:cs typeface="Arial" panose="020B0604020202020204" pitchFamily="34" charset="0"/>
              </a:rPr>
              <a:t>Customers have a secure, built-in guarantee that funds </a:t>
            </a:r>
            <a:r>
              <a:rPr lang="en-US" sz="1200" kern="0" dirty="0">
                <a:solidFill>
                  <a:schemeClr val="accent5">
                    <a:lumMod val="50000"/>
                  </a:schemeClr>
                </a:solidFill>
                <a:latin typeface="Arial" panose="020B0604020202020204" pitchFamily="34" charset="0"/>
                <a:cs typeface="Arial" panose="020B0604020202020204" pitchFamily="34" charset="0"/>
              </a:rPr>
              <a:t>will</a:t>
            </a:r>
            <a:r>
              <a:rPr lang="en-US" sz="1200" b="0" i="0" dirty="0">
                <a:solidFill>
                  <a:schemeClr val="accent5">
                    <a:lumMod val="50000"/>
                  </a:schemeClr>
                </a:solidFill>
                <a:effectLst/>
                <a:latin typeface="Arial" panose="020B0604020202020204" pitchFamily="34" charset="0"/>
                <a:cs typeface="Arial" panose="020B0604020202020204" pitchFamily="34" charset="0"/>
              </a:rPr>
              <a:t> only change hands if you provide what was agreed.</a:t>
            </a:r>
            <a:endParaRPr kumimoji="0" lang="en-US" sz="1200" b="0" i="0" u="none" strike="noStrike" kern="0" cap="none" spc="0" normalizeH="0" baseline="0" noProof="0" dirty="0">
              <a:ln>
                <a:noFill/>
              </a:ln>
              <a:solidFill>
                <a:schemeClr val="accent5">
                  <a:lumMod val="50000"/>
                </a:schemeClr>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xmlns="" id="{BF72AA6C-218E-45B7-B126-8C171C0BA555}"/>
              </a:ext>
            </a:extLst>
          </p:cNvPr>
          <p:cNvSpPr txBox="1"/>
          <p:nvPr/>
        </p:nvSpPr>
        <p:spPr>
          <a:xfrm>
            <a:off x="8430594" y="3242980"/>
            <a:ext cx="2628884" cy="369332"/>
          </a:xfrm>
          <a:prstGeom prst="rect">
            <a:avLst/>
          </a:prstGeom>
          <a:noFill/>
        </p:spPr>
        <p:txBody>
          <a:bodyPr wrap="square" lIns="0" rIns="0" rtlCol="0" anchor="b">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95D8B"/>
                </a:solidFill>
                <a:effectLst/>
                <a:uLnTx/>
                <a:uFillTx/>
                <a:latin typeface="Arial"/>
                <a:ea typeface="Open Sans" panose="020B0606030504020204" pitchFamily="34" charset="0"/>
                <a:cs typeface="Open Sans" panose="020B0606030504020204" pitchFamily="34" charset="0"/>
              </a:rPr>
              <a:t>Commerce Guarantees</a:t>
            </a:r>
          </a:p>
        </p:txBody>
      </p:sp>
      <p:sp>
        <p:nvSpPr>
          <p:cNvPr id="121" name="TextBox 120">
            <a:extLst>
              <a:ext uri="{FF2B5EF4-FFF2-40B4-BE49-F238E27FC236}">
                <a16:creationId xmlns:a16="http://schemas.microsoft.com/office/drawing/2014/main" xmlns="" id="{C5E41343-F80F-4F3B-92D2-83C99247ABCD}"/>
              </a:ext>
            </a:extLst>
          </p:cNvPr>
          <p:cNvSpPr txBox="1"/>
          <p:nvPr/>
        </p:nvSpPr>
        <p:spPr>
          <a:xfrm>
            <a:off x="7670021" y="5162167"/>
            <a:ext cx="2628884" cy="646331"/>
          </a:xfrm>
          <a:prstGeom prst="rect">
            <a:avLst/>
          </a:prstGeom>
          <a:noFill/>
        </p:spPr>
        <p:txBody>
          <a:bodyPr wrap="square" lIns="0" rIns="0" rtlCol="0" anchor="t">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E2F72"/>
                </a:solidFill>
                <a:effectLst/>
                <a:uLnTx/>
                <a:uFillTx/>
                <a:latin typeface="Arial"/>
                <a:ea typeface="Open Sans" panose="020B0606030504020204" pitchFamily="34" charset="0"/>
                <a:cs typeface="Open Sans" panose="020B0606030504020204" pitchFamily="34" charset="0"/>
              </a:rPr>
              <a:t>Ethereum products are enhanced time to time for businesses to build upon each other’s success</a:t>
            </a:r>
          </a:p>
        </p:txBody>
      </p:sp>
      <p:sp>
        <p:nvSpPr>
          <p:cNvPr id="122" name="TextBox 121">
            <a:extLst>
              <a:ext uri="{FF2B5EF4-FFF2-40B4-BE49-F238E27FC236}">
                <a16:creationId xmlns:a16="http://schemas.microsoft.com/office/drawing/2014/main" xmlns="" id="{BF72AA6C-218E-45B7-B126-8C171C0BA555}"/>
              </a:ext>
            </a:extLst>
          </p:cNvPr>
          <p:cNvSpPr txBox="1"/>
          <p:nvPr/>
        </p:nvSpPr>
        <p:spPr>
          <a:xfrm>
            <a:off x="7670021" y="4494126"/>
            <a:ext cx="1608413" cy="646331"/>
          </a:xfrm>
          <a:prstGeom prst="rect">
            <a:avLst/>
          </a:prstGeom>
          <a:noFill/>
        </p:spPr>
        <p:txBody>
          <a:bodyPr wrap="square" lIns="0" rIns="0" rtlCol="0" anchor="b">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E2F72"/>
                </a:solidFill>
                <a:effectLst/>
                <a:uLnTx/>
                <a:uFillTx/>
                <a:latin typeface="Arial"/>
                <a:ea typeface="Open Sans" panose="020B0606030504020204" pitchFamily="34" charset="0"/>
                <a:cs typeface="Open Sans" panose="020B0606030504020204" pitchFamily="34" charset="0"/>
              </a:rPr>
              <a:t>Increased Compatibility</a:t>
            </a:r>
          </a:p>
        </p:txBody>
      </p:sp>
      <p:sp>
        <p:nvSpPr>
          <p:cNvPr id="123" name="Title 1">
            <a:extLst>
              <a:ext uri="{FF2B5EF4-FFF2-40B4-BE49-F238E27FC236}">
                <a16:creationId xmlns:a16="http://schemas.microsoft.com/office/drawing/2014/main" xmlns="" id="{2A70B158-AC4C-E444-B8B0-A8FBDC60B747}"/>
              </a:ext>
            </a:extLst>
          </p:cNvPr>
          <p:cNvSpPr txBox="1">
            <a:spLocks/>
          </p:cNvSpPr>
          <p:nvPr/>
        </p:nvSpPr>
        <p:spPr>
          <a:xfrm>
            <a:off x="310103" y="491487"/>
            <a:ext cx="10515600" cy="354013"/>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lang="en-US" sz="2400" b="0" i="0" kern="12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0F4B97"/>
                </a:solidFill>
                <a:effectLst/>
                <a:uLnTx/>
                <a:uFillTx/>
                <a:latin typeface="Arial" panose="020B0604020202020204" pitchFamily="34" charset="0"/>
                <a:ea typeface="+mj-ea"/>
                <a:cs typeface="Arial" panose="020B0604020202020204" pitchFamily="34" charset="0"/>
              </a:rPr>
              <a:t>Ethereum</a:t>
            </a:r>
            <a:endParaRPr kumimoji="0" lang="en-IN" sz="32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sp>
        <p:nvSpPr>
          <p:cNvPr id="124" name="Rectangle 123">
            <a:extLst>
              <a:ext uri="{FF2B5EF4-FFF2-40B4-BE49-F238E27FC236}">
                <a16:creationId xmlns:a16="http://schemas.microsoft.com/office/drawing/2014/main" xmlns="" id="{01551025-E791-B34A-A423-3246A07E360C}"/>
              </a:ext>
            </a:extLst>
          </p:cNvPr>
          <p:cNvSpPr/>
          <p:nvPr/>
        </p:nvSpPr>
        <p:spPr>
          <a:xfrm>
            <a:off x="1" y="224932"/>
            <a:ext cx="203200" cy="79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lumMod val="50000"/>
                </a:schemeClr>
              </a:solidFill>
              <a:effectLst/>
              <a:uLnTx/>
              <a:uFillTx/>
              <a:latin typeface="Arial"/>
              <a:ea typeface="+mn-ea"/>
              <a:cs typeface="+mn-cs"/>
            </a:endParaRPr>
          </a:p>
        </p:txBody>
      </p:sp>
      <p:pic>
        <p:nvPicPr>
          <p:cNvPr id="125" name="Picture 124"/>
          <p:cNvPicPr>
            <a:picLocks noChangeAspect="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l="9112" t="2856" r="9936" b="16762"/>
          <a:stretch/>
        </p:blipFill>
        <p:spPr>
          <a:xfrm>
            <a:off x="6575631" y="4704652"/>
            <a:ext cx="483326" cy="479915"/>
          </a:xfrm>
          <a:prstGeom prst="rect">
            <a:avLst/>
          </a:prstGeom>
        </p:spPr>
      </p:pic>
      <p:pic>
        <p:nvPicPr>
          <p:cNvPr id="126" name="Picture 125"/>
          <p:cNvPicPr>
            <a:picLocks noChangeAspect="1"/>
          </p:cNvPicPr>
          <p:nvPr/>
        </p:nvPicPr>
        <p:blipFill rotWithShape="1">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l="9874" t="4953" r="14318" b="16951"/>
          <a:stretch/>
        </p:blipFill>
        <p:spPr>
          <a:xfrm>
            <a:off x="4693848" y="4626975"/>
            <a:ext cx="602665" cy="620836"/>
          </a:xfrm>
          <a:prstGeom prst="rect">
            <a:avLst/>
          </a:prstGeom>
        </p:spPr>
      </p:pic>
      <p:pic>
        <p:nvPicPr>
          <p:cNvPr id="127" name="Picture 126"/>
          <p:cNvPicPr>
            <a:picLocks noChangeAspect="1"/>
          </p:cNvPicPr>
          <p:nvPr/>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l="5873" r="8222" b="15619"/>
          <a:stretch/>
        </p:blipFill>
        <p:spPr>
          <a:xfrm>
            <a:off x="7342105" y="3135415"/>
            <a:ext cx="625067" cy="613978"/>
          </a:xfrm>
          <a:prstGeom prst="rect">
            <a:avLst/>
          </a:prstGeom>
        </p:spPr>
      </p:pic>
      <p:pic>
        <p:nvPicPr>
          <p:cNvPr id="128" name="Picture 127"/>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15396" t="4571" r="13936" b="17714"/>
          <a:stretch/>
        </p:blipFill>
        <p:spPr>
          <a:xfrm>
            <a:off x="3915154" y="3164031"/>
            <a:ext cx="486183" cy="534670"/>
          </a:xfrm>
          <a:prstGeom prst="rect">
            <a:avLst/>
          </a:prstGeom>
        </p:spPr>
      </p:pic>
      <p:pic>
        <p:nvPicPr>
          <p:cNvPr id="129" name="Picture 128"/>
          <p:cNvPicPr>
            <a:picLocks noChangeAspect="1"/>
          </p:cNvPicPr>
          <p:nvPr/>
        </p:nvPicPr>
        <p:blipFill rotWithShape="1">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l="10063" t="5714" r="11079" b="20572"/>
          <a:stretch/>
        </p:blipFill>
        <p:spPr>
          <a:xfrm>
            <a:off x="4606719" y="1561782"/>
            <a:ext cx="766973" cy="716953"/>
          </a:xfrm>
          <a:prstGeom prst="rect">
            <a:avLst/>
          </a:prstGeom>
        </p:spPr>
      </p:pic>
      <p:pic>
        <p:nvPicPr>
          <p:cNvPr id="130" name="Picture 129"/>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l="11206" t="3810" r="11270" b="18666"/>
          <a:stretch/>
        </p:blipFill>
        <p:spPr>
          <a:xfrm>
            <a:off x="6543479" y="1677806"/>
            <a:ext cx="488002" cy="488002"/>
          </a:xfrm>
          <a:prstGeom prst="rect">
            <a:avLst/>
          </a:prstGeom>
        </p:spPr>
      </p:pic>
    </p:spTree>
    <p:extLst>
      <p:ext uri="{BB962C8B-B14F-4D97-AF65-F5344CB8AC3E}">
        <p14:creationId xmlns:p14="http://schemas.microsoft.com/office/powerpoint/2010/main" val="1027255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70B158-AC4C-E444-B8B0-A8FBDC60B747}"/>
              </a:ext>
            </a:extLst>
          </p:cNvPr>
          <p:cNvSpPr txBox="1">
            <a:spLocks/>
          </p:cNvSpPr>
          <p:nvPr/>
        </p:nvSpPr>
        <p:spPr>
          <a:xfrm>
            <a:off x="310103" y="491487"/>
            <a:ext cx="10515600" cy="354013"/>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lang="en-US" sz="2400" b="0" i="0" kern="12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IN" sz="3200" b="1" dirty="0" smtClean="0">
                <a:solidFill>
                  <a:schemeClr val="accent4">
                    <a:lumMod val="50000"/>
                  </a:schemeClr>
                </a:solidFill>
                <a:latin typeface="Arial" panose="020B0604020202020204" pitchFamily="34" charset="0"/>
                <a:cs typeface="Arial" panose="020B0604020202020204" pitchFamily="34" charset="0"/>
              </a:rPr>
              <a:t>Algorithms and Techniques</a:t>
            </a:r>
            <a:endParaRPr kumimoji="0" lang="en-IN" sz="3200" b="1" i="0" u="none" strike="noStrike" kern="1200" cap="none" spc="0" normalizeH="0" baseline="0" noProof="0" dirty="0">
              <a:ln>
                <a:noFill/>
              </a:ln>
              <a:solidFill>
                <a:schemeClr val="accent4">
                  <a:lumMod val="50000"/>
                </a:schemeClr>
              </a:solidFill>
              <a:effectLst/>
              <a:uLnTx/>
              <a:uFillTx/>
              <a:latin typeface="Arial" panose="020B0604020202020204" pitchFamily="34" charset="0"/>
              <a:ea typeface="+mj-ea"/>
              <a:cs typeface="Arial" panose="020B0604020202020204" pitchFamily="34" charset="0"/>
            </a:endParaRPr>
          </a:p>
        </p:txBody>
      </p:sp>
      <p:sp>
        <p:nvSpPr>
          <p:cNvPr id="3" name="Rectangle 2">
            <a:extLst>
              <a:ext uri="{FF2B5EF4-FFF2-40B4-BE49-F238E27FC236}">
                <a16:creationId xmlns:a16="http://schemas.microsoft.com/office/drawing/2014/main" xmlns="" id="{01551025-E791-B34A-A423-3246A07E360C}"/>
              </a:ext>
            </a:extLst>
          </p:cNvPr>
          <p:cNvSpPr/>
          <p:nvPr/>
        </p:nvSpPr>
        <p:spPr>
          <a:xfrm>
            <a:off x="1" y="224932"/>
            <a:ext cx="203200" cy="792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4">
                  <a:lumMod val="50000"/>
                </a:schemeClr>
              </a:solidFill>
              <a:effectLst/>
              <a:uLnTx/>
              <a:uFillTx/>
              <a:latin typeface="Arial"/>
              <a:ea typeface="+mn-ea"/>
              <a:cs typeface="+mn-cs"/>
            </a:endParaRPr>
          </a:p>
        </p:txBody>
      </p:sp>
      <p:sp>
        <p:nvSpPr>
          <p:cNvPr id="4" name="Rounded Rectangle 3"/>
          <p:cNvSpPr/>
          <p:nvPr/>
        </p:nvSpPr>
        <p:spPr>
          <a:xfrm>
            <a:off x="3825025" y="4172754"/>
            <a:ext cx="6797898" cy="2137892"/>
          </a:xfrm>
          <a:prstGeom prst="roundRect">
            <a:avLst/>
          </a:prstGeom>
          <a:ln/>
          <a:effectLst>
            <a:glow rad="63500">
              <a:schemeClr val="accent3">
                <a:satMod val="175000"/>
                <a:alpha val="40000"/>
              </a:schemeClr>
            </a:glow>
            <a:outerShdw blurRad="50800" dist="38100" dir="13500000" algn="b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r>
              <a:rPr lang="en-US" dirty="0" err="1">
                <a:solidFill>
                  <a:schemeClr val="tx1"/>
                </a:solidFill>
                <a:latin typeface="Times New Roman" panose="02020603050405020304" pitchFamily="18" charset="0"/>
                <a:cs typeface="Times New Roman" panose="02020603050405020304" pitchFamily="18" charset="0"/>
              </a:rPr>
              <a:t>Bitcoin</a:t>
            </a:r>
            <a:r>
              <a:rPr lang="en-US" dirty="0">
                <a:solidFill>
                  <a:schemeClr val="tx1"/>
                </a:solidFill>
                <a:latin typeface="Times New Roman" panose="02020603050405020304" pitchFamily="18" charset="0"/>
                <a:cs typeface="Times New Roman" panose="02020603050405020304" pitchFamily="18" charset="0"/>
              </a:rPr>
              <a:t> is a </a:t>
            </a:r>
            <a:r>
              <a:rPr lang="en-US" b="1" dirty="0" err="1">
                <a:solidFill>
                  <a:schemeClr val="tx1"/>
                </a:solidFill>
                <a:latin typeface="Times New Roman" panose="02020603050405020304" pitchFamily="18" charset="0"/>
                <a:cs typeface="Times New Roman" panose="02020603050405020304" pitchFamily="18" charset="0"/>
              </a:rPr>
              <a:t>cryptocurrency</a:t>
            </a:r>
            <a:r>
              <a:rPr lang="en-US" dirty="0">
                <a:solidFill>
                  <a:schemeClr val="tx1"/>
                </a:solidFill>
                <a:latin typeface="Times New Roman" panose="02020603050405020304" pitchFamily="18" charset="0"/>
                <a:cs typeface="Times New Roman" panose="02020603050405020304" pitchFamily="18" charset="0"/>
              </a:rPr>
              <a:t> that uses a Consensus network </a:t>
            </a:r>
            <a:r>
              <a:rPr lang="en-US" b="1" dirty="0">
                <a:solidFill>
                  <a:schemeClr val="tx1"/>
                </a:solidFill>
                <a:latin typeface="Times New Roman" panose="02020603050405020304" pitchFamily="18" charset="0"/>
                <a:cs typeface="Times New Roman" panose="02020603050405020304" pitchFamily="18" charset="0"/>
              </a:rPr>
              <a:t>algorithm</a:t>
            </a:r>
            <a:r>
              <a:rPr lang="en-US" dirty="0">
                <a:solidFill>
                  <a:schemeClr val="tx1"/>
                </a:solidFill>
                <a:latin typeface="Times New Roman" panose="02020603050405020304" pitchFamily="18" charset="0"/>
                <a:cs typeface="Times New Roman" panose="02020603050405020304" pitchFamily="18" charset="0"/>
              </a:rPr>
              <a:t> called Proof-of- Work</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Bitcoin</a:t>
            </a:r>
            <a:r>
              <a:rPr lang="en-US" dirty="0">
                <a:solidFill>
                  <a:schemeClr val="tx1"/>
                </a:solidFill>
                <a:latin typeface="Times New Roman" panose="02020603050405020304" pitchFamily="18" charset="0"/>
                <a:cs typeface="Times New Roman" panose="02020603050405020304" pitchFamily="18" charset="0"/>
              </a:rPr>
              <a:t> was the first release of a new electronic cash system that uses a peer-to-peer network to prevent double spending and validate transactions. It is completely decentralized, without any central authority. </a:t>
            </a:r>
            <a:endParaRPr lang="en-US" dirty="0" smtClean="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tx1"/>
              </a:solidFill>
            </a:endParaRPr>
          </a:p>
        </p:txBody>
      </p:sp>
      <p:sp>
        <p:nvSpPr>
          <p:cNvPr id="5" name="Rounded Rectangle 4"/>
          <p:cNvSpPr/>
          <p:nvPr/>
        </p:nvSpPr>
        <p:spPr>
          <a:xfrm>
            <a:off x="590724" y="1762153"/>
            <a:ext cx="7058759" cy="2021982"/>
          </a:xfrm>
          <a:prstGeom prst="roundRect">
            <a:avLst/>
          </a:prstGeom>
          <a:ln/>
          <a:effectLst>
            <a:outerShdw blurRad="50800" dist="38100" algn="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technology is a combination of technologies applied in various new ways. It is built on a platform using protocols, it is on a peer-to-peer-network that is a system of record and uses private key cryptography for identity. An algorithm is part of a protocol.</a:t>
            </a:r>
            <a:endParaRPr lang="en-US" dirty="0">
              <a:latin typeface="Times New Roman" panose="02020603050405020304" pitchFamily="18" charset="0"/>
              <a:cs typeface="Times New Roman" panose="02020603050405020304" pitchFamily="18" charset="0"/>
            </a:endParaRPr>
          </a:p>
        </p:txBody>
      </p:sp>
      <p:pic>
        <p:nvPicPr>
          <p:cNvPr id="1026" name="Picture 2" descr="Image result for bitcoin in block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85" y="207547"/>
            <a:ext cx="3064143" cy="203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11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rcRect l="5921" r="5248"/>
          <a:stretch>
            <a:fillRect/>
          </a:stretch>
        </p:blipFill>
        <p:spPr>
          <a:xfrm rot="16200000">
            <a:off x="-1680210" y="2977515"/>
            <a:ext cx="5467985" cy="1605280"/>
          </a:xfrm>
          <a:prstGeom prst="rect">
            <a:avLst/>
          </a:prstGeom>
          <a:effectLst>
            <a:outerShdw blurRad="101600" dist="38100" dir="2700000" algn="tl" rotWithShape="0">
              <a:prstClr val="black">
                <a:alpha val="40000"/>
              </a:prstClr>
            </a:outerShdw>
          </a:effectLst>
        </p:spPr>
      </p:pic>
      <p:sp>
        <p:nvSpPr>
          <p:cNvPr id="4" name="Text Box 3"/>
          <p:cNvSpPr txBox="1"/>
          <p:nvPr/>
        </p:nvSpPr>
        <p:spPr>
          <a:xfrm>
            <a:off x="572135" y="284480"/>
            <a:ext cx="3973830" cy="768350"/>
          </a:xfrm>
          <a:prstGeom prst="rect">
            <a:avLst/>
          </a:prstGeom>
          <a:noFill/>
        </p:spPr>
        <p:txBody>
          <a:bodyPr wrap="none" rtlCol="0">
            <a:spAutoFit/>
          </a:bodyPr>
          <a:lstStyle/>
          <a:p>
            <a:r>
              <a:rPr lang="en-IN" altLang="en-US" sz="4400" b="1">
                <a:solidFill>
                  <a:schemeClr val="accent6">
                    <a:lumMod val="50000"/>
                  </a:schemeClr>
                </a:solidFill>
                <a:latin typeface="Times New Roman" panose="02020603050405020304" charset="0"/>
                <a:cs typeface="Times New Roman" panose="02020603050405020304" charset="0"/>
              </a:rPr>
              <a:t>Trust Essentials</a:t>
            </a:r>
          </a:p>
        </p:txBody>
      </p:sp>
      <p:sp>
        <p:nvSpPr>
          <p:cNvPr id="5" name="Rounded Rectangle 4"/>
          <p:cNvSpPr/>
          <p:nvPr/>
        </p:nvSpPr>
        <p:spPr>
          <a:xfrm>
            <a:off x="6616700" y="284480"/>
            <a:ext cx="5161915" cy="140589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atin typeface="Times New Roman" panose="02020603050405020304" charset="0"/>
                <a:cs typeface="Times New Roman" panose="02020603050405020304" charset="0"/>
              </a:rPr>
              <a:t>Blockchain technology has given rise to a new platform for business relationships that combines ease of use, low cost and high security.</a:t>
            </a:r>
          </a:p>
        </p:txBody>
      </p:sp>
      <p:sp>
        <p:nvSpPr>
          <p:cNvPr id="7" name="Text Box 6"/>
          <p:cNvSpPr txBox="1"/>
          <p:nvPr/>
        </p:nvSpPr>
        <p:spPr>
          <a:xfrm>
            <a:off x="2265045" y="1551940"/>
            <a:ext cx="4096385" cy="398780"/>
          </a:xfrm>
          <a:prstGeom prst="rect">
            <a:avLst/>
          </a:prstGeom>
          <a:noFill/>
        </p:spPr>
        <p:txBody>
          <a:bodyPr wrap="square" rtlCol="0" anchor="t">
            <a:spAutoFit/>
          </a:bodyPr>
          <a:lstStyle/>
          <a:p>
            <a:r>
              <a:rPr lang="en-IN" altLang="en-US" sz="2000" b="1">
                <a:latin typeface="Times New Roman" panose="02020603050405020304" charset="0"/>
                <a:cs typeface="Times New Roman" panose="02020603050405020304" charset="0"/>
              </a:rPr>
              <a:t>F</a:t>
            </a:r>
            <a:r>
              <a:rPr lang="en-US" sz="2000" b="1">
                <a:latin typeface="Times New Roman" panose="02020603050405020304" charset="0"/>
                <a:cs typeface="Times New Roman" panose="02020603050405020304" charset="0"/>
              </a:rPr>
              <a:t>our different trust</a:t>
            </a:r>
            <a:r>
              <a:rPr lang="en-IN" altLang="en-US" sz="2000" b="1">
                <a:latin typeface="Times New Roman" panose="02020603050405020304" charset="0"/>
                <a:cs typeface="Times New Roman" panose="02020603050405020304" charset="0"/>
              </a:rPr>
              <a:t> </a:t>
            </a:r>
            <a:r>
              <a:rPr lang="en-US" sz="2000" b="1">
                <a:latin typeface="Times New Roman" panose="02020603050405020304" charset="0"/>
                <a:cs typeface="Times New Roman" panose="02020603050405020304" charset="0"/>
              </a:rPr>
              <a:t>architectures:</a:t>
            </a:r>
          </a:p>
        </p:txBody>
      </p:sp>
      <p:sp>
        <p:nvSpPr>
          <p:cNvPr id="8" name="Text Box 7"/>
          <p:cNvSpPr txBox="1"/>
          <p:nvPr/>
        </p:nvSpPr>
        <p:spPr>
          <a:xfrm>
            <a:off x="2465705" y="2289810"/>
            <a:ext cx="8084185" cy="1938020"/>
          </a:xfrm>
          <a:prstGeom prst="rect">
            <a:avLst/>
          </a:prstGeom>
          <a:noFill/>
        </p:spPr>
        <p:txBody>
          <a:bodyPr wrap="square" rtlCol="0" anchor="t">
            <a:spAutoFit/>
          </a:bodyPr>
          <a:lstStyle/>
          <a:p>
            <a:pPr marL="285750" indent="-285750">
              <a:buFont typeface="Arial" panose="020B0604020202020204" pitchFamily="34" charset="0"/>
              <a:buChar char="•"/>
            </a:pPr>
            <a:r>
              <a:rPr lang="en-US" sz="2000">
                <a:latin typeface="Times New Roman" panose="02020603050405020304" charset="0"/>
                <a:cs typeface="Times New Roman" panose="02020603050405020304" charset="0"/>
              </a:rPr>
              <a:t>Peer-to-peer trust</a:t>
            </a: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rPr>
              <a:t>Leviathan trust, which is institutional and involves contracts</a:t>
            </a: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rPr>
              <a:t>Intermediary trust, like PayPal or credit cards that make a transaction work</a:t>
            </a: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rPr>
              <a:t>Distributed trust, which is what blockchain enables — an emergent trust in the system without any individuals in the system trusting each other</a:t>
            </a:r>
          </a:p>
        </p:txBody>
      </p:sp>
      <p:sp>
        <p:nvSpPr>
          <p:cNvPr id="9" name="Rounded Rectangle 8"/>
          <p:cNvSpPr/>
          <p:nvPr/>
        </p:nvSpPr>
        <p:spPr>
          <a:xfrm>
            <a:off x="2636520" y="4663440"/>
            <a:ext cx="3484880" cy="130556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atin typeface="Times New Roman" panose="02020603050405020304" charset="0"/>
                <a:cs typeface="Times New Roman" panose="02020603050405020304" charset="0"/>
              </a:rPr>
              <a:t>Blockchain shifts trust in people and institutions to trust in technology</a:t>
            </a:r>
          </a:p>
        </p:txBody>
      </p:sp>
      <p:sp>
        <p:nvSpPr>
          <p:cNvPr id="10" name="Rounded Rectangle 9"/>
          <p:cNvSpPr/>
          <p:nvPr/>
        </p:nvSpPr>
        <p:spPr>
          <a:xfrm>
            <a:off x="7913370" y="4663440"/>
            <a:ext cx="3514725" cy="13055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atin typeface="Times New Roman" panose="02020603050405020304" charset="0"/>
                <a:cs typeface="Times New Roman" panose="02020603050405020304" charset="0"/>
              </a:rPr>
              <a:t>Ethereum is an interesting example of how trust is working.</a:t>
            </a:r>
          </a:p>
        </p:txBody>
      </p:sp>
    </p:spTree>
    <p:extLst>
      <p:ext uri="{BB962C8B-B14F-4D97-AF65-F5344CB8AC3E}">
        <p14:creationId xmlns:p14="http://schemas.microsoft.com/office/powerpoint/2010/main" val="468323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smart contracts in blockchain">
            <a:extLst>
              <a:ext uri="{FF2B5EF4-FFF2-40B4-BE49-F238E27FC236}">
                <a16:creationId xmlns:a16="http://schemas.microsoft.com/office/drawing/2014/main" xmlns="" id="{81A6D61E-6E2C-45CC-8C9C-3EE48EF14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16" y="411962"/>
            <a:ext cx="5369609" cy="30170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7" name="TextBox 6">
            <a:extLst>
              <a:ext uri="{FF2B5EF4-FFF2-40B4-BE49-F238E27FC236}">
                <a16:creationId xmlns:a16="http://schemas.microsoft.com/office/drawing/2014/main" xmlns="" id="{B1F253F5-0769-40C5-9672-07226B3CC32E}"/>
              </a:ext>
            </a:extLst>
          </p:cNvPr>
          <p:cNvSpPr txBox="1"/>
          <p:nvPr/>
        </p:nvSpPr>
        <p:spPr>
          <a:xfrm>
            <a:off x="5958281" y="411962"/>
            <a:ext cx="6094602" cy="1200329"/>
          </a:xfrm>
          <a:prstGeom prst="rect">
            <a:avLst/>
          </a:prstGeom>
          <a:solidFill>
            <a:schemeClr val="accent6"/>
          </a:solidFill>
        </p:spPr>
        <p:txBody>
          <a:bodyPr wrap="square">
            <a:spAutoFit/>
          </a:bodyPr>
          <a:lstStyle/>
          <a:p>
            <a:pPr algn="l" fontAlgn="base"/>
            <a:r>
              <a:rPr lang="en-US" sz="3600" b="0" i="0" dirty="0">
                <a:solidFill>
                  <a:schemeClr val="bg1"/>
                </a:solidFill>
                <a:effectLst/>
                <a:latin typeface="Franklin Gothic Heavy" panose="020B0903020102020204" pitchFamily="34" charset="0"/>
              </a:rPr>
              <a:t>What are smart contracts on blockchain?</a:t>
            </a:r>
          </a:p>
        </p:txBody>
      </p:sp>
      <p:sp>
        <p:nvSpPr>
          <p:cNvPr id="9" name="TextBox 8">
            <a:extLst>
              <a:ext uri="{FF2B5EF4-FFF2-40B4-BE49-F238E27FC236}">
                <a16:creationId xmlns:a16="http://schemas.microsoft.com/office/drawing/2014/main" xmlns="" id="{C286B3EC-6D42-4970-B370-F48C2EFA98D7}"/>
              </a:ext>
            </a:extLst>
          </p:cNvPr>
          <p:cNvSpPr txBox="1"/>
          <p:nvPr/>
        </p:nvSpPr>
        <p:spPr>
          <a:xfrm>
            <a:off x="6195969" y="1920481"/>
            <a:ext cx="5856914" cy="923330"/>
          </a:xfrm>
          <a:prstGeom prst="rect">
            <a:avLst/>
          </a:prstGeom>
          <a:noFill/>
        </p:spPr>
        <p:txBody>
          <a:bodyPr wrap="square">
            <a:spAutoFit/>
          </a:bodyPr>
          <a:lstStyle/>
          <a:p>
            <a:r>
              <a:rPr lang="en-US" b="0" i="0" dirty="0">
                <a:solidFill>
                  <a:srgbClr val="323232"/>
                </a:solidFill>
                <a:effectLst/>
                <a:latin typeface="ibm-plex-sans"/>
              </a:rPr>
              <a:t>Smart contracts are lines of code that are stored on a blockchain and automatically execute when predetermined terms and conditions are met.</a:t>
            </a:r>
            <a:endParaRPr lang="en-IN" dirty="0"/>
          </a:p>
        </p:txBody>
      </p:sp>
      <p:sp>
        <p:nvSpPr>
          <p:cNvPr id="11" name="TextBox 10">
            <a:extLst>
              <a:ext uri="{FF2B5EF4-FFF2-40B4-BE49-F238E27FC236}">
                <a16:creationId xmlns:a16="http://schemas.microsoft.com/office/drawing/2014/main" xmlns="" id="{06C911EF-9AD6-4A67-8B48-D3A430E90135}"/>
              </a:ext>
            </a:extLst>
          </p:cNvPr>
          <p:cNvSpPr txBox="1"/>
          <p:nvPr/>
        </p:nvSpPr>
        <p:spPr>
          <a:xfrm>
            <a:off x="182482" y="4278277"/>
            <a:ext cx="5657676" cy="1077218"/>
          </a:xfrm>
          <a:prstGeom prst="rect">
            <a:avLst/>
          </a:prstGeom>
          <a:solidFill>
            <a:schemeClr val="accent6"/>
          </a:solidFill>
        </p:spPr>
        <p:txBody>
          <a:bodyPr wrap="square">
            <a:spAutoFit/>
          </a:bodyPr>
          <a:lstStyle/>
          <a:p>
            <a:pPr algn="l" fontAlgn="base"/>
            <a:r>
              <a:rPr lang="en-US" sz="3200" b="0" i="0" dirty="0">
                <a:solidFill>
                  <a:schemeClr val="bg1"/>
                </a:solidFill>
                <a:effectLst/>
                <a:latin typeface="Franklin Gothic Heavy" panose="020B0903020102020204" pitchFamily="34" charset="0"/>
              </a:rPr>
              <a:t>What do smart contracts do?</a:t>
            </a:r>
          </a:p>
        </p:txBody>
      </p:sp>
      <p:sp>
        <p:nvSpPr>
          <p:cNvPr id="13" name="TextBox 12">
            <a:extLst>
              <a:ext uri="{FF2B5EF4-FFF2-40B4-BE49-F238E27FC236}">
                <a16:creationId xmlns:a16="http://schemas.microsoft.com/office/drawing/2014/main" xmlns="" id="{5DB6F154-88F8-4A6B-AF3F-015E6577CCFB}"/>
              </a:ext>
            </a:extLst>
          </p:cNvPr>
          <p:cNvSpPr txBox="1"/>
          <p:nvPr/>
        </p:nvSpPr>
        <p:spPr>
          <a:xfrm>
            <a:off x="5958281" y="3594006"/>
            <a:ext cx="6094602" cy="3139321"/>
          </a:xfrm>
          <a:prstGeom prst="rect">
            <a:avLst/>
          </a:prstGeom>
          <a:noFill/>
        </p:spPr>
        <p:txBody>
          <a:bodyPr wrap="square">
            <a:spAutoFit/>
          </a:bodyPr>
          <a:lstStyle/>
          <a:p>
            <a:r>
              <a:rPr lang="en-US" b="0" i="0" dirty="0">
                <a:solidFill>
                  <a:srgbClr val="323232"/>
                </a:solidFill>
                <a:effectLst/>
                <a:latin typeface="ibm-plex-sans"/>
              </a:rPr>
              <a:t>Streamline this complex process that involves several intermediaries because of a lack of trust among participants in the transaction. </a:t>
            </a:r>
          </a:p>
          <a:p>
            <a:endParaRPr lang="en-US" b="0" i="0" dirty="0">
              <a:solidFill>
                <a:srgbClr val="323232"/>
              </a:solidFill>
              <a:effectLst/>
              <a:latin typeface="ibm-plex-sans"/>
            </a:endParaRPr>
          </a:p>
          <a:p>
            <a:r>
              <a:rPr lang="en-US" b="0" i="0" dirty="0">
                <a:solidFill>
                  <a:srgbClr val="323232"/>
                </a:solidFill>
                <a:effectLst/>
                <a:latin typeface="ibm-plex-sans"/>
              </a:rPr>
              <a:t>With your identity stored on a blockchain, lenders can quickly make a decision about credit. </a:t>
            </a:r>
          </a:p>
          <a:p>
            <a:endParaRPr lang="en-US" dirty="0">
              <a:solidFill>
                <a:srgbClr val="323232"/>
              </a:solidFill>
              <a:latin typeface="ibm-plex-sans"/>
            </a:endParaRPr>
          </a:p>
          <a:p>
            <a:r>
              <a:rPr lang="en-US" b="0" i="0" dirty="0">
                <a:solidFill>
                  <a:srgbClr val="323232"/>
                </a:solidFill>
                <a:effectLst/>
                <a:latin typeface="ibm-plex-sans"/>
              </a:rPr>
              <a:t>Then, a smart contract would be created between your bank, the dealer and the lender so that once the funds have been released to the dealer, the lender will hold the car’s title and repayment will be initiated based on the agreed terms.</a:t>
            </a:r>
            <a:endParaRPr lang="en-IN" dirty="0"/>
          </a:p>
        </p:txBody>
      </p:sp>
    </p:spTree>
    <p:extLst>
      <p:ext uri="{BB962C8B-B14F-4D97-AF65-F5344CB8AC3E}">
        <p14:creationId xmlns:p14="http://schemas.microsoft.com/office/powerpoint/2010/main" val="144535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A0CDA86-261C-460A-8312-C4283DB87954}"/>
              </a:ext>
            </a:extLst>
          </p:cNvPr>
          <p:cNvSpPr txBox="1"/>
          <p:nvPr/>
        </p:nvSpPr>
        <p:spPr>
          <a:xfrm>
            <a:off x="580938" y="436120"/>
            <a:ext cx="3034717" cy="769441"/>
          </a:xfrm>
          <a:prstGeom prst="rect">
            <a:avLst/>
          </a:prstGeom>
          <a:solidFill>
            <a:schemeClr val="tx1"/>
          </a:solidFill>
        </p:spPr>
        <p:txBody>
          <a:bodyPr wrap="square">
            <a:spAutoFit/>
          </a:bodyPr>
          <a:lstStyle/>
          <a:p>
            <a:r>
              <a:rPr lang="en-IN" sz="4400" b="0" i="0" dirty="0">
                <a:solidFill>
                  <a:schemeClr val="bg1"/>
                </a:solidFill>
                <a:effectLst/>
                <a:latin typeface="Google Sans"/>
              </a:rPr>
              <a:t>Solidity</a:t>
            </a:r>
            <a:endParaRPr lang="en-IN" sz="4400" dirty="0">
              <a:solidFill>
                <a:schemeClr val="bg1"/>
              </a:solidFill>
            </a:endParaRPr>
          </a:p>
        </p:txBody>
      </p:sp>
      <p:pic>
        <p:nvPicPr>
          <p:cNvPr id="5124" name="Picture 4" descr="Image result for solidity in blockchain">
            <a:extLst>
              <a:ext uri="{FF2B5EF4-FFF2-40B4-BE49-F238E27FC236}">
                <a16:creationId xmlns:a16="http://schemas.microsoft.com/office/drawing/2014/main" xmlns="" id="{85112D32-A802-4A81-846E-536600468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959" y="503231"/>
            <a:ext cx="4729294" cy="26820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solidity in blockchain">
            <a:extLst>
              <a:ext uri="{FF2B5EF4-FFF2-40B4-BE49-F238E27FC236}">
                <a16:creationId xmlns:a16="http://schemas.microsoft.com/office/drawing/2014/main" xmlns="" id="{C553643D-4496-4A6A-984A-A7BF96F51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906" y="3732838"/>
            <a:ext cx="4642347" cy="2785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5FACD762-63FD-4C97-8854-664B9541170C}"/>
              </a:ext>
            </a:extLst>
          </p:cNvPr>
          <p:cNvSpPr txBox="1"/>
          <p:nvPr/>
        </p:nvSpPr>
        <p:spPr>
          <a:xfrm>
            <a:off x="236989" y="1995290"/>
            <a:ext cx="6094602" cy="2862322"/>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rgbClr val="202124"/>
                </a:solidFill>
                <a:effectLst/>
                <a:latin typeface="arial" panose="020B0604020202020204" pitchFamily="34" charset="0"/>
              </a:rPr>
              <a:t>Solidity</a:t>
            </a:r>
            <a:r>
              <a:rPr lang="en-US" b="0" i="0" dirty="0">
                <a:solidFill>
                  <a:srgbClr val="202124"/>
                </a:solidFill>
                <a:effectLst/>
                <a:latin typeface="arial" panose="020B0604020202020204" pitchFamily="34" charset="0"/>
              </a:rPr>
              <a:t> is a high-level and contract-oriented language </a:t>
            </a:r>
            <a:r>
              <a:rPr lang="en-US" b="1" i="0" dirty="0">
                <a:solidFill>
                  <a:srgbClr val="202124"/>
                </a:solidFill>
                <a:effectLst/>
                <a:latin typeface="arial" panose="020B0604020202020204" pitchFamily="34" charset="0"/>
              </a:rPr>
              <a:t>used for</a:t>
            </a:r>
            <a:r>
              <a:rPr lang="en-US" b="0" i="0" dirty="0">
                <a:solidFill>
                  <a:srgbClr val="202124"/>
                </a:solidFill>
                <a:effectLst/>
                <a:latin typeface="arial" panose="020B0604020202020204" pitchFamily="34" charset="0"/>
              </a:rPr>
              <a:t> writing smart contracts. </a:t>
            </a:r>
          </a:p>
          <a:p>
            <a:pPr marL="285750" indent="-285750" algn="just">
              <a:buFont typeface="Arial" panose="020B0604020202020204" pitchFamily="34" charset="0"/>
              <a:buChar char="•"/>
            </a:pPr>
            <a:endParaRPr lang="en-US" dirty="0">
              <a:solidFill>
                <a:srgbClr val="202124"/>
              </a:solidFill>
              <a:latin typeface="arial" panose="020B0604020202020204" pitchFamily="34" charset="0"/>
            </a:endParaRPr>
          </a:p>
          <a:p>
            <a:pPr marL="285750" indent="-285750" algn="just">
              <a:buFont typeface="Arial" panose="020B0604020202020204" pitchFamily="34" charset="0"/>
              <a:buChar char="•"/>
            </a:pPr>
            <a:endParaRPr lang="en-US" b="0" i="0" dirty="0">
              <a:solidFill>
                <a:srgbClr val="202124"/>
              </a:solidFill>
              <a:effectLst/>
              <a:latin typeface="arial" panose="020B0604020202020204" pitchFamily="34" charset="0"/>
            </a:endParaRPr>
          </a:p>
          <a:p>
            <a:pPr marL="285750" indent="-285750" algn="just">
              <a:buFont typeface="Arial" panose="020B0604020202020204" pitchFamily="34" charset="0"/>
              <a:buChar char="•"/>
            </a:pPr>
            <a:r>
              <a:rPr lang="en-US" b="0" i="0" dirty="0">
                <a:solidFill>
                  <a:srgbClr val="202124"/>
                </a:solidFill>
                <a:effectLst/>
                <a:latin typeface="arial" panose="020B0604020202020204" pitchFamily="34" charset="0"/>
              </a:rPr>
              <a:t>Developed by the core contributors of the Ethereum Blockchain Platform.</a:t>
            </a:r>
          </a:p>
          <a:p>
            <a:pPr marL="285750" indent="-285750" algn="just">
              <a:buFont typeface="Arial" panose="020B0604020202020204" pitchFamily="34" charset="0"/>
              <a:buChar char="•"/>
            </a:pPr>
            <a:endParaRPr lang="en-US" dirty="0">
              <a:solidFill>
                <a:srgbClr val="202124"/>
              </a:solidFill>
              <a:latin typeface="arial" panose="020B0604020202020204" pitchFamily="34" charset="0"/>
            </a:endParaRPr>
          </a:p>
          <a:p>
            <a:pPr marL="285750" indent="-285750" algn="just">
              <a:buFont typeface="Arial" panose="020B0604020202020204" pitchFamily="34" charset="0"/>
              <a:buChar char="•"/>
            </a:pPr>
            <a:r>
              <a:rPr lang="en-US" dirty="0">
                <a:solidFill>
                  <a:srgbClr val="202124"/>
                </a:solidFill>
                <a:latin typeface="arial" panose="020B0604020202020204" pitchFamily="34" charset="0"/>
              </a:rPr>
              <a:t>I</a:t>
            </a:r>
            <a:r>
              <a:rPr lang="en-US" b="0" i="0" dirty="0">
                <a:solidFill>
                  <a:srgbClr val="202124"/>
                </a:solidFill>
                <a:effectLst/>
                <a:latin typeface="arial" panose="020B0604020202020204" pitchFamily="34" charset="0"/>
              </a:rPr>
              <a:t>t is </a:t>
            </a:r>
            <a:r>
              <a:rPr lang="en-US" b="1" i="0" dirty="0">
                <a:solidFill>
                  <a:srgbClr val="202124"/>
                </a:solidFill>
                <a:effectLst/>
                <a:latin typeface="arial" panose="020B0604020202020204" pitchFamily="34" charset="0"/>
              </a:rPr>
              <a:t>used for</a:t>
            </a:r>
            <a:r>
              <a:rPr lang="en-US" b="0" i="0" dirty="0">
                <a:solidFill>
                  <a:srgbClr val="202124"/>
                </a:solidFill>
                <a:effectLst/>
                <a:latin typeface="arial" panose="020B0604020202020204" pitchFamily="34" charset="0"/>
              </a:rPr>
              <a:t> designing and implementing smart contracts within the Ethereum Virtual Machine and other blockchain development platforms.</a:t>
            </a:r>
            <a:endParaRPr lang="en-IN" dirty="0"/>
          </a:p>
        </p:txBody>
      </p:sp>
    </p:spTree>
    <p:extLst>
      <p:ext uri="{BB962C8B-B14F-4D97-AF65-F5344CB8AC3E}">
        <p14:creationId xmlns:p14="http://schemas.microsoft.com/office/powerpoint/2010/main" val="4103873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BA2C44C-F128-4FE2-924E-7308DA9C71B9}"/>
              </a:ext>
            </a:extLst>
          </p:cNvPr>
          <p:cNvSpPr txBox="1"/>
          <p:nvPr/>
        </p:nvSpPr>
        <p:spPr>
          <a:xfrm>
            <a:off x="538993" y="595510"/>
            <a:ext cx="6094602" cy="646331"/>
          </a:xfrm>
          <a:prstGeom prst="rect">
            <a:avLst/>
          </a:prstGeom>
          <a:solidFill>
            <a:srgbClr val="7030A0"/>
          </a:solidFill>
        </p:spPr>
        <p:txBody>
          <a:bodyPr wrap="square">
            <a:spAutoFit/>
          </a:bodyPr>
          <a:lstStyle/>
          <a:p>
            <a:pPr algn="l" fontAlgn="base"/>
            <a:r>
              <a:rPr lang="en-US" sz="3600" b="0" i="0" dirty="0">
                <a:solidFill>
                  <a:schemeClr val="bg1"/>
                </a:solidFill>
                <a:effectLst/>
                <a:latin typeface="ibm-plex-sans"/>
              </a:rPr>
              <a:t>How do smart contracts work?</a:t>
            </a:r>
          </a:p>
        </p:txBody>
      </p:sp>
      <p:sp>
        <p:nvSpPr>
          <p:cNvPr id="8" name="TextBox 7">
            <a:extLst>
              <a:ext uri="{FF2B5EF4-FFF2-40B4-BE49-F238E27FC236}">
                <a16:creationId xmlns:a16="http://schemas.microsoft.com/office/drawing/2014/main" xmlns="" id="{11D310A5-86BD-4FD2-B69F-1565607BBF67}"/>
              </a:ext>
            </a:extLst>
          </p:cNvPr>
          <p:cNvSpPr txBox="1"/>
          <p:nvPr/>
        </p:nvSpPr>
        <p:spPr>
          <a:xfrm>
            <a:off x="6260814" y="1988519"/>
            <a:ext cx="5526247" cy="3416320"/>
          </a:xfrm>
          <a:prstGeom prst="rect">
            <a:avLst/>
          </a:prstGeom>
          <a:noFill/>
        </p:spPr>
        <p:txBody>
          <a:bodyPr wrap="square">
            <a:spAutoFit/>
          </a:bodyPr>
          <a:lstStyle/>
          <a:p>
            <a:pPr marL="285750" indent="-285750" algn="just">
              <a:buFont typeface="Wingdings" panose="05000000000000000000" pitchFamily="2" charset="2"/>
              <a:buChar char="§"/>
            </a:pPr>
            <a:r>
              <a:rPr lang="en-US" b="0" i="0" dirty="0">
                <a:solidFill>
                  <a:srgbClr val="323232"/>
                </a:solidFill>
                <a:effectLst/>
                <a:latin typeface="ibm-plex-sans"/>
              </a:rPr>
              <a:t>Smart contracts work by following simple “if/when…then…” statements that are written into code on a blockchain. </a:t>
            </a:r>
          </a:p>
          <a:p>
            <a:pPr marL="285750" indent="-285750" algn="just">
              <a:buFont typeface="Wingdings" panose="05000000000000000000" pitchFamily="2" charset="2"/>
              <a:buChar char="§"/>
            </a:pPr>
            <a:endParaRPr lang="en-US" dirty="0">
              <a:solidFill>
                <a:srgbClr val="323232"/>
              </a:solidFill>
              <a:latin typeface="ibm-plex-sans"/>
            </a:endParaRPr>
          </a:p>
          <a:p>
            <a:pPr marL="285750" indent="-285750" algn="just">
              <a:buFont typeface="Wingdings" panose="05000000000000000000" pitchFamily="2" charset="2"/>
              <a:buChar char="§"/>
            </a:pPr>
            <a:r>
              <a:rPr lang="en-US" b="0" i="0" dirty="0">
                <a:solidFill>
                  <a:srgbClr val="323232"/>
                </a:solidFill>
                <a:effectLst/>
                <a:latin typeface="ibm-plex-sans"/>
              </a:rPr>
              <a:t>A network of computers executes the actions (releasing funds to the appropriate parties; registering a vehicle; sending notifications; issuing a ticket) when predetermined conditions have been met and verified.</a:t>
            </a:r>
          </a:p>
          <a:p>
            <a:pPr marL="285750" indent="-285750" algn="just">
              <a:buFont typeface="Wingdings" panose="05000000000000000000" pitchFamily="2" charset="2"/>
              <a:buChar char="§"/>
            </a:pPr>
            <a:endParaRPr lang="en-US" dirty="0">
              <a:solidFill>
                <a:srgbClr val="323232"/>
              </a:solidFill>
              <a:latin typeface="ibm-plex-sans"/>
            </a:endParaRPr>
          </a:p>
          <a:p>
            <a:pPr marL="285750" indent="-285750" algn="just">
              <a:buFont typeface="Wingdings" panose="05000000000000000000" pitchFamily="2" charset="2"/>
              <a:buChar char="§"/>
            </a:pPr>
            <a:r>
              <a:rPr lang="en-US" b="0" i="0" dirty="0">
                <a:solidFill>
                  <a:srgbClr val="323232"/>
                </a:solidFill>
                <a:effectLst/>
                <a:latin typeface="ibm-plex-sans"/>
              </a:rPr>
              <a:t> The blockchain is then updated when the transaction is completed.</a:t>
            </a:r>
            <a:endParaRPr lang="en-IN" dirty="0"/>
          </a:p>
        </p:txBody>
      </p:sp>
      <p:pic>
        <p:nvPicPr>
          <p:cNvPr id="6" name="Picture 5">
            <a:extLst>
              <a:ext uri="{FF2B5EF4-FFF2-40B4-BE49-F238E27FC236}">
                <a16:creationId xmlns:a16="http://schemas.microsoft.com/office/drawing/2014/main" xmlns="" id="{C00CB322-6FE9-4F2C-A28A-6067B09147D0}"/>
              </a:ext>
            </a:extLst>
          </p:cNvPr>
          <p:cNvPicPr>
            <a:picLocks noChangeAspect="1"/>
          </p:cNvPicPr>
          <p:nvPr/>
        </p:nvPicPr>
        <p:blipFill>
          <a:blip r:embed="rId2"/>
          <a:stretch>
            <a:fillRect/>
          </a:stretch>
        </p:blipFill>
        <p:spPr>
          <a:xfrm>
            <a:off x="779565" y="2114515"/>
            <a:ext cx="4610107" cy="34163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467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31140" y="322580"/>
            <a:ext cx="7018655" cy="1445260"/>
          </a:xfrm>
          <a:prstGeom prst="rect">
            <a:avLst/>
          </a:prstGeom>
          <a:noFill/>
        </p:spPr>
        <p:txBody>
          <a:bodyPr wrap="square" rtlCol="0" anchor="t">
            <a:spAutoFit/>
          </a:bodyPr>
          <a:lstStyle/>
          <a:p>
            <a:r>
              <a:rPr lang="en-US" sz="4400" b="1">
                <a:latin typeface="Times New Roman" panose="02020603050405020304" charset="0"/>
                <a:cs typeface="Times New Roman" panose="02020603050405020304" charset="0"/>
              </a:rPr>
              <a:t>Decentralized Applications</a:t>
            </a:r>
            <a:r>
              <a:rPr lang="en-IN" altLang="en-US" sz="4400" b="1">
                <a:latin typeface="Times New Roman" panose="02020603050405020304" charset="0"/>
                <a:cs typeface="Times New Roman" panose="02020603050405020304" charset="0"/>
              </a:rPr>
              <a:t> </a:t>
            </a:r>
          </a:p>
          <a:p>
            <a:r>
              <a:rPr lang="en-IN" altLang="en-US" sz="4400" b="1">
                <a:latin typeface="Times New Roman" panose="02020603050405020304" charset="0"/>
                <a:cs typeface="Times New Roman" panose="02020603050405020304" charset="0"/>
              </a:rPr>
              <a:t>(dApps)</a:t>
            </a:r>
          </a:p>
        </p:txBody>
      </p:sp>
      <p:pic>
        <p:nvPicPr>
          <p:cNvPr id="18" name="Content Placeholder 17"/>
          <p:cNvPicPr>
            <a:picLocks noGrp="1" noChangeAspect="1"/>
          </p:cNvPicPr>
          <p:nvPr>
            <p:ph idx="1"/>
          </p:nvPr>
        </p:nvPicPr>
        <p:blipFill>
          <a:blip r:embed="rId2"/>
          <a:stretch>
            <a:fillRect/>
          </a:stretch>
        </p:blipFill>
        <p:spPr>
          <a:xfrm>
            <a:off x="8531225" y="109855"/>
            <a:ext cx="3539490" cy="3127375"/>
          </a:xfrm>
          <a:prstGeom prst="rect">
            <a:avLst/>
          </a:prstGeom>
          <a:noFill/>
          <a:ln>
            <a:solidFill>
              <a:schemeClr val="tx1"/>
            </a:solidFill>
          </a:ln>
          <a:effectLst>
            <a:outerShdw blurRad="88900" dist="38100" dir="2700000" algn="tl" rotWithShape="0">
              <a:prstClr val="black">
                <a:alpha val="40000"/>
              </a:prstClr>
            </a:outerShdw>
          </a:effectLst>
        </p:spPr>
      </p:pic>
      <p:sp>
        <p:nvSpPr>
          <p:cNvPr id="20" name="Rectangles 19"/>
          <p:cNvSpPr/>
          <p:nvPr/>
        </p:nvSpPr>
        <p:spPr>
          <a:xfrm>
            <a:off x="231140" y="2390140"/>
            <a:ext cx="7951470" cy="1642745"/>
          </a:xfrm>
          <a:prstGeom prst="rect">
            <a:avLst/>
          </a:prstGeom>
          <a:solidFill>
            <a:schemeClr val="accent6">
              <a:lumMod val="60000"/>
              <a:lumOff val="40000"/>
            </a:schemeClr>
          </a:solidFill>
          <a:ln w="4445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charset="0"/>
                <a:cs typeface="Times New Roman" panose="02020603050405020304" charset="0"/>
                <a:sym typeface="+mn-ea"/>
              </a:rPr>
              <a:t>dApps</a:t>
            </a:r>
            <a:r>
              <a:rPr lang="en-IN" altLang="en-US">
                <a:latin typeface="Times New Roman" panose="02020603050405020304" charset="0"/>
                <a:cs typeface="Times New Roman" panose="02020603050405020304" charset="0"/>
                <a:sym typeface="+mn-ea"/>
              </a:rPr>
              <a:t> </a:t>
            </a:r>
            <a:r>
              <a:rPr lang="en-US">
                <a:latin typeface="Times New Roman" panose="02020603050405020304" charset="0"/>
                <a:cs typeface="Times New Roman" panose="02020603050405020304" charset="0"/>
                <a:sym typeface="+mn-ea"/>
              </a:rPr>
              <a:t>are digital applications that exist and run on a blockchain or P2P network of computers, and are outside the purview and control of a single authority.</a:t>
            </a:r>
          </a:p>
          <a:p>
            <a:pPr algn="ctr"/>
            <a:endParaRPr lang="en-US"/>
          </a:p>
          <a:p>
            <a:pPr algn="ctr"/>
            <a:endParaRPr lang="en-US"/>
          </a:p>
          <a:p>
            <a:pPr algn="ctr"/>
            <a:endParaRPr lang="en-US"/>
          </a:p>
        </p:txBody>
      </p:sp>
      <p:sp>
        <p:nvSpPr>
          <p:cNvPr id="22" name="Rectangles 21"/>
          <p:cNvSpPr/>
          <p:nvPr/>
        </p:nvSpPr>
        <p:spPr>
          <a:xfrm>
            <a:off x="1201420" y="3351530"/>
            <a:ext cx="8025765" cy="1642745"/>
          </a:xfrm>
          <a:prstGeom prst="rect">
            <a:avLst/>
          </a:prstGeom>
          <a:solidFill>
            <a:schemeClr val="accent6">
              <a:lumMod val="40000"/>
              <a:lumOff val="60000"/>
            </a:schemeClr>
          </a:solidFill>
          <a:ln w="4445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Times New Roman" panose="02020603050405020304" charset="0"/>
              <a:cs typeface="Times New Roman" panose="02020603050405020304" charset="0"/>
              <a:sym typeface="+mn-ea"/>
            </a:endParaRPr>
          </a:p>
          <a:p>
            <a:pPr algn="ctr"/>
            <a:r>
              <a:rPr lang="en-US">
                <a:latin typeface="Times New Roman" panose="02020603050405020304" charset="0"/>
                <a:cs typeface="Times New Roman" panose="02020603050405020304" charset="0"/>
                <a:sym typeface="+mn-ea"/>
              </a:rPr>
              <a:t>In the context of cryptocurrencies, dApps run on a blockchain network in a public, open source, decentralized environment and are free from control and interference by any single authority.</a:t>
            </a:r>
            <a:endParaRPr lang="en-US"/>
          </a:p>
          <a:p>
            <a:pPr algn="ctr"/>
            <a:endParaRPr lang="en-US"/>
          </a:p>
          <a:p>
            <a:pPr algn="ctr"/>
            <a:endParaRPr lang="en-US"/>
          </a:p>
          <a:p>
            <a:pPr algn="ctr"/>
            <a:endParaRPr lang="en-US"/>
          </a:p>
        </p:txBody>
      </p:sp>
      <p:sp>
        <p:nvSpPr>
          <p:cNvPr id="23" name="Rectangles 22"/>
          <p:cNvSpPr/>
          <p:nvPr/>
        </p:nvSpPr>
        <p:spPr>
          <a:xfrm>
            <a:off x="2153920" y="4433570"/>
            <a:ext cx="8025765" cy="1642745"/>
          </a:xfrm>
          <a:prstGeom prst="rect">
            <a:avLst/>
          </a:prstGeom>
          <a:solidFill>
            <a:schemeClr val="accent6">
              <a:lumMod val="20000"/>
              <a:lumOff val="80000"/>
            </a:schemeClr>
          </a:solidFill>
          <a:ln w="44450"/>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charset="0"/>
                <a:cs typeface="Times New Roman" panose="02020603050405020304" charset="0"/>
                <a:sym typeface="+mn-ea"/>
              </a:rPr>
              <a:t>Bitcoin was arguably the first dApp, enabling anyone in the world to download a bit of open-source code to join a blockchain network and verify transactions using a “mining” algorithm, thereby generating digital currency (cryptocurrency) as a reward.</a:t>
            </a:r>
          </a:p>
          <a:p>
            <a:pPr algn="ctr"/>
            <a:endParaRPr lang="en-US"/>
          </a:p>
        </p:txBody>
      </p:sp>
    </p:spTree>
    <p:extLst>
      <p:ext uri="{BB962C8B-B14F-4D97-AF65-F5344CB8AC3E}">
        <p14:creationId xmlns:p14="http://schemas.microsoft.com/office/powerpoint/2010/main" val="2442503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E955112E2E0F48A8C9483E5F384BF6" ma:contentTypeVersion="2" ma:contentTypeDescription="Create a new document." ma:contentTypeScope="" ma:versionID="16d8f02e1dfb2067a8ca26e3995bdf77">
  <xsd:schema xmlns:xsd="http://www.w3.org/2001/XMLSchema" xmlns:xs="http://www.w3.org/2001/XMLSchema" xmlns:p="http://schemas.microsoft.com/office/2006/metadata/properties" xmlns:ns2="c9e97f5a-5af6-45fa-9fac-dadf2dd5e5be" targetNamespace="http://schemas.microsoft.com/office/2006/metadata/properties" ma:root="true" ma:fieldsID="e02501d8620c25effe0f1aa99e4d1406" ns2:_="">
    <xsd:import namespace="c9e97f5a-5af6-45fa-9fac-dadf2dd5e5b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97f5a-5af6-45fa-9fac-dadf2dd5e5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00EBB2-EF6D-432E-8F0F-33F3D38F630E}"/>
</file>

<file path=customXml/itemProps2.xml><?xml version="1.0" encoding="utf-8"?>
<ds:datastoreItem xmlns:ds="http://schemas.openxmlformats.org/officeDocument/2006/customXml" ds:itemID="{55773CEC-AB48-4DD1-B5DA-43BE5CFE8E15}"/>
</file>

<file path=customXml/itemProps3.xml><?xml version="1.0" encoding="utf-8"?>
<ds:datastoreItem xmlns:ds="http://schemas.openxmlformats.org/officeDocument/2006/customXml" ds:itemID="{5E1B0F0B-9374-442B-A19B-9BB63F71CFA8}"/>
</file>

<file path=docProps/app.xml><?xml version="1.0" encoding="utf-8"?>
<Properties xmlns="http://schemas.openxmlformats.org/officeDocument/2006/extended-properties" xmlns:vt="http://schemas.openxmlformats.org/officeDocument/2006/docPropsVTypes">
  <TotalTime>64</TotalTime>
  <Words>1532</Words>
  <Application>Microsoft Office PowerPoint</Application>
  <PresentationFormat>Widescreen</PresentationFormat>
  <Paragraphs>191</Paragraphs>
  <Slides>19</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vt:i4>
      </vt:variant>
    </vt:vector>
  </HeadingPairs>
  <TitlesOfParts>
    <vt:vector size="34" baseType="lpstr">
      <vt:lpstr>Arial</vt:lpstr>
      <vt:lpstr>Arial</vt:lpstr>
      <vt:lpstr>Calibri</vt:lpstr>
      <vt:lpstr>Calibri Light</vt:lpstr>
      <vt:lpstr>Franklin Gothic Heavy</vt:lpstr>
      <vt:lpstr>Google Sans</vt:lpstr>
      <vt:lpstr>ibm-plex-sans</vt:lpstr>
      <vt:lpstr>Lato</vt:lpstr>
      <vt:lpstr>Loew</vt:lpstr>
      <vt:lpstr>museo-sans</vt:lpstr>
      <vt:lpstr>Open Sans</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Chain Application Development</vt:lpstr>
      <vt:lpstr>Block Chain Application Development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chahat tandon</dc:creator>
  <cp:lastModifiedBy>Ajay Telkar</cp:lastModifiedBy>
  <cp:revision>15</cp:revision>
  <dcterms:created xsi:type="dcterms:W3CDTF">2021-02-04T13:38:33Z</dcterms:created>
  <dcterms:modified xsi:type="dcterms:W3CDTF">2021-02-04T19:17:04Z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0x0101006CE955112E2E0F48A8C9483E5F384BF6</vt:lpwstr>
  </property>
</Properties>
</file>